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4"/>
    <p:sldMasterId id="214748373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Manrope Light"/>
      <p:regular r:id="rId25"/>
      <p:bold r:id="rId26"/>
    </p:embeddedFont>
    <p:embeddedFont>
      <p:font typeface="Anton"/>
      <p:regular r:id="rId27"/>
    </p:embeddedFont>
    <p:embeddedFont>
      <p:font typeface="Arimo"/>
      <p:regular r:id="rId28"/>
      <p:bold r:id="rId29"/>
      <p:italic r:id="rId30"/>
      <p:boldItalic r:id="rId31"/>
    </p:embeddedFont>
    <p:embeddedFont>
      <p:font typeface="Arimo SemiBold"/>
      <p:regular r:id="rId32"/>
      <p:bold r:id="rId33"/>
      <p:italic r:id="rId34"/>
      <p:boldItalic r:id="rId35"/>
    </p:embeddedFont>
    <p:embeddedFont>
      <p:font typeface="Manrope SemiBold"/>
      <p:regular r:id="rId36"/>
      <p:bold r:id="rId37"/>
    </p:embeddedFont>
    <p:embeddedFont>
      <p:font typeface="Manrope"/>
      <p:regular r:id="rId38"/>
      <p:bold r:id="rId39"/>
    </p:embeddedFont>
    <p:embeddedFont>
      <p:font typeface="Manrope ExtraBold"/>
      <p:bold r:id="rId40"/>
    </p:embeddedFont>
    <p:embeddedFont>
      <p:font typeface="Manrope Medium"/>
      <p:regular r:id="rId41"/>
      <p:bold r:id="rId42"/>
    </p:embeddedFont>
    <p:embeddedFont>
      <p:font typeface="Arimo Medium"/>
      <p:regular r:id="rId43"/>
      <p:bold r:id="rId44"/>
      <p:italic r:id="rId45"/>
      <p:boldItalic r:id="rId46"/>
    </p:embeddedFont>
    <p:embeddedFont>
      <p:font typeface="Roboto Mon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nropeExtraBold-bold.fntdata"/><Relationship Id="rId42" Type="http://schemas.openxmlformats.org/officeDocument/2006/relationships/font" Target="fonts/ManropeMedium-bold.fntdata"/><Relationship Id="rId41" Type="http://schemas.openxmlformats.org/officeDocument/2006/relationships/font" Target="fonts/ManropeMedium-regular.fntdata"/><Relationship Id="rId44" Type="http://schemas.openxmlformats.org/officeDocument/2006/relationships/font" Target="fonts/ArimoMedium-bold.fntdata"/><Relationship Id="rId43" Type="http://schemas.openxmlformats.org/officeDocument/2006/relationships/font" Target="fonts/ArimoMedium-regular.fntdata"/><Relationship Id="rId46" Type="http://schemas.openxmlformats.org/officeDocument/2006/relationships/font" Target="fonts/ArimoMedium-boldItalic.fntdata"/><Relationship Id="rId45" Type="http://schemas.openxmlformats.org/officeDocument/2006/relationships/font" Target="fonts/ArimoMedium-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Mono-bold.fntdata"/><Relationship Id="rId47" Type="http://schemas.openxmlformats.org/officeDocument/2006/relationships/font" Target="fonts/RobotoMono-regular.fntdata"/><Relationship Id="rId49" Type="http://schemas.openxmlformats.org/officeDocument/2006/relationships/font" Target="fonts/RobotoMon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Arimo-boldItalic.fntdata"/><Relationship Id="rId30" Type="http://schemas.openxmlformats.org/officeDocument/2006/relationships/font" Target="fonts/Arimo-italic.fntdata"/><Relationship Id="rId33" Type="http://schemas.openxmlformats.org/officeDocument/2006/relationships/font" Target="fonts/ArimoSemiBold-bold.fntdata"/><Relationship Id="rId32" Type="http://schemas.openxmlformats.org/officeDocument/2006/relationships/font" Target="fonts/ArimoSemiBold-regular.fntdata"/><Relationship Id="rId35" Type="http://schemas.openxmlformats.org/officeDocument/2006/relationships/font" Target="fonts/ArimoSemiBold-boldItalic.fntdata"/><Relationship Id="rId34" Type="http://schemas.openxmlformats.org/officeDocument/2006/relationships/font" Target="fonts/ArimoSemiBold-italic.fntdata"/><Relationship Id="rId37" Type="http://schemas.openxmlformats.org/officeDocument/2006/relationships/font" Target="fonts/ManropeSemiBold-bold.fntdata"/><Relationship Id="rId36" Type="http://schemas.openxmlformats.org/officeDocument/2006/relationships/font" Target="fonts/ManropeSemiBold-regular.fntdata"/><Relationship Id="rId39" Type="http://schemas.openxmlformats.org/officeDocument/2006/relationships/font" Target="fonts/Manrope-bold.fntdata"/><Relationship Id="rId38" Type="http://schemas.openxmlformats.org/officeDocument/2006/relationships/font" Target="fonts/Manrope-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font" Target="fonts/ManropeLight-bold.fntdata"/><Relationship Id="rId25" Type="http://schemas.openxmlformats.org/officeDocument/2006/relationships/font" Target="fonts/ManropeLight-regular.fntdata"/><Relationship Id="rId28" Type="http://schemas.openxmlformats.org/officeDocument/2006/relationships/font" Target="fonts/Arimo-regular.fntdata"/><Relationship Id="rId27" Type="http://schemas.openxmlformats.org/officeDocument/2006/relationships/font" Target="fonts/Anton-regular.fntdata"/><Relationship Id="rId29" Type="http://schemas.openxmlformats.org/officeDocument/2006/relationships/font" Target="fonts/Arimo-bold.fntdata"/><Relationship Id="rId50" Type="http://schemas.openxmlformats.org/officeDocument/2006/relationships/font" Target="fonts/RobotoMon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35e299ec06f_0_1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35e299ec06f_0_1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35f1f045639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35f1f045639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35f1f045639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35f1f045639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35e299ec06f_0_1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35e299ec06f_0_1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35f1f045639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35f1f045639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35e299ec06f_0_1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35e299ec06f_0_1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35f1f045639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35f1f045639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35f1f045639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35f1f045639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35f1f045639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35f1f045639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35e299ec06f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35e299ec06f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35e299ec06f_0_1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35e299ec06f_0_1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35e299ec06f_0_1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35e299ec06f_0_1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35f1f045639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35f1f045639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35f1f045639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35f1f045639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35f1f045639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35f1f045639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35f1f045639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35f1f045639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35f1f045639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35f1f045639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35f1f045639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35f1f045639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ITLE">
  <p:cSld name="BLANK_1_1_1_1_1_1">
    <p:spTree>
      <p:nvGrpSpPr>
        <p:cNvPr id="8" name="Shape 8"/>
        <p:cNvGrpSpPr/>
        <p:nvPr/>
      </p:nvGrpSpPr>
      <p:grpSpPr>
        <a:xfrm>
          <a:off x="0" y="0"/>
          <a:ext cx="0" cy="0"/>
          <a:chOff x="0" y="0"/>
          <a:chExt cx="0" cy="0"/>
        </a:xfrm>
      </p:grpSpPr>
      <p:grpSp>
        <p:nvGrpSpPr>
          <p:cNvPr id="9" name="Google Shape;9;p2"/>
          <p:cNvGrpSpPr/>
          <p:nvPr/>
        </p:nvGrpSpPr>
        <p:grpSpPr>
          <a:xfrm>
            <a:off x="-23299" y="-8075"/>
            <a:ext cx="9190577" cy="5150040"/>
            <a:chOff x="11751" y="-6300"/>
            <a:chExt cx="9190577" cy="5150040"/>
          </a:xfrm>
        </p:grpSpPr>
        <p:grpSp>
          <p:nvGrpSpPr>
            <p:cNvPr id="10" name="Google Shape;10;p2"/>
            <p:cNvGrpSpPr/>
            <p:nvPr/>
          </p:nvGrpSpPr>
          <p:grpSpPr>
            <a:xfrm>
              <a:off x="11751" y="-6300"/>
              <a:ext cx="4777902" cy="2703033"/>
              <a:chOff x="11750" y="-6290"/>
              <a:chExt cx="9125100" cy="5162400"/>
            </a:xfrm>
          </p:grpSpPr>
          <p:cxnSp>
            <p:nvCxnSpPr>
              <p:cNvPr id="11" name="Google Shape;11;p2"/>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 name="Google Shape;12;p2"/>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3" name="Google Shape;13;p2"/>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 name="Google Shape;14;p2"/>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5" name="Google Shape;15;p2"/>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6" name="Google Shape;16;p2"/>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7" name="Google Shape;17;p2"/>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8" name="Google Shape;18;p2"/>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9" name="Google Shape;19;p2"/>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20" name="Google Shape;20;p2"/>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21" name="Google Shape;21;p2"/>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22" name="Google Shape;22;p2"/>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23" name="Google Shape;23;p2"/>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24" name="Google Shape;24;p2"/>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25" name="Google Shape;25;p2"/>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26" name="Google Shape;26;p2"/>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27" name="Google Shape;27;p2"/>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28" name="Google Shape;28;p2"/>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29" name="Google Shape;29;p2"/>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0" name="Google Shape;30;p2"/>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1" name="Google Shape;31;p2"/>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2" name="Google Shape;32;p2"/>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33" name="Google Shape;33;p2"/>
            <p:cNvGrpSpPr/>
            <p:nvPr/>
          </p:nvGrpSpPr>
          <p:grpSpPr>
            <a:xfrm>
              <a:off x="11751" y="2440707"/>
              <a:ext cx="4777902" cy="2703033"/>
              <a:chOff x="11750" y="-6290"/>
              <a:chExt cx="9125100" cy="5162400"/>
            </a:xfrm>
          </p:grpSpPr>
          <p:cxnSp>
            <p:nvCxnSpPr>
              <p:cNvPr id="34" name="Google Shape;34;p2"/>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5" name="Google Shape;35;p2"/>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6" name="Google Shape;36;p2"/>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7" name="Google Shape;37;p2"/>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8" name="Google Shape;38;p2"/>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9" name="Google Shape;39;p2"/>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0" name="Google Shape;40;p2"/>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1" name="Google Shape;41;p2"/>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2" name="Google Shape;42;p2"/>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3" name="Google Shape;43;p2"/>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4" name="Google Shape;44;p2"/>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5" name="Google Shape;45;p2"/>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6" name="Google Shape;46;p2"/>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7" name="Google Shape;47;p2"/>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8" name="Google Shape;48;p2"/>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9" name="Google Shape;49;p2"/>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0" name="Google Shape;50;p2"/>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1" name="Google Shape;51;p2"/>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2" name="Google Shape;52;p2"/>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3" name="Google Shape;53;p2"/>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4" name="Google Shape;54;p2"/>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5" name="Google Shape;55;p2"/>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56" name="Google Shape;56;p2"/>
            <p:cNvGrpSpPr/>
            <p:nvPr/>
          </p:nvGrpSpPr>
          <p:grpSpPr>
            <a:xfrm>
              <a:off x="4424426" y="-6300"/>
              <a:ext cx="4777902" cy="2703033"/>
              <a:chOff x="11750" y="-6290"/>
              <a:chExt cx="9125100" cy="5162400"/>
            </a:xfrm>
          </p:grpSpPr>
          <p:cxnSp>
            <p:nvCxnSpPr>
              <p:cNvPr id="57" name="Google Shape;57;p2"/>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8" name="Google Shape;58;p2"/>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9" name="Google Shape;59;p2"/>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0" name="Google Shape;60;p2"/>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1" name="Google Shape;61;p2"/>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2" name="Google Shape;62;p2"/>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3" name="Google Shape;63;p2"/>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4" name="Google Shape;64;p2"/>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5" name="Google Shape;65;p2"/>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6" name="Google Shape;66;p2"/>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7" name="Google Shape;67;p2"/>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8" name="Google Shape;68;p2"/>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9" name="Google Shape;69;p2"/>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70" name="Google Shape;70;p2"/>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71" name="Google Shape;71;p2"/>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72" name="Google Shape;72;p2"/>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73" name="Google Shape;73;p2"/>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74" name="Google Shape;74;p2"/>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75" name="Google Shape;75;p2"/>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76" name="Google Shape;76;p2"/>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77" name="Google Shape;77;p2"/>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78" name="Google Shape;78;p2"/>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79" name="Google Shape;79;p2"/>
            <p:cNvGrpSpPr/>
            <p:nvPr/>
          </p:nvGrpSpPr>
          <p:grpSpPr>
            <a:xfrm>
              <a:off x="4424426" y="2440707"/>
              <a:ext cx="4777902" cy="2703033"/>
              <a:chOff x="11750" y="-6290"/>
              <a:chExt cx="9125100" cy="5162400"/>
            </a:xfrm>
          </p:grpSpPr>
          <p:cxnSp>
            <p:nvCxnSpPr>
              <p:cNvPr id="80" name="Google Shape;80;p2"/>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81" name="Google Shape;81;p2"/>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82" name="Google Shape;82;p2"/>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83" name="Google Shape;83;p2"/>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84" name="Google Shape;84;p2"/>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85" name="Google Shape;85;p2"/>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86" name="Google Shape;86;p2"/>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87" name="Google Shape;87;p2"/>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88" name="Google Shape;88;p2"/>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89" name="Google Shape;89;p2"/>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90" name="Google Shape;90;p2"/>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91" name="Google Shape;91;p2"/>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92" name="Google Shape;92;p2"/>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3" name="Google Shape;93;p2"/>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4" name="Google Shape;94;p2"/>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5" name="Google Shape;95;p2"/>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6" name="Google Shape;96;p2"/>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7" name="Google Shape;97;p2"/>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8" name="Google Shape;98;p2"/>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9" name="Google Shape;99;p2"/>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00" name="Google Shape;100;p2"/>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01" name="Google Shape;101;p2"/>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sp>
        <p:nvSpPr>
          <p:cNvPr id="102" name="Google Shape;102;p2"/>
          <p:cNvSpPr txBox="1"/>
          <p:nvPr>
            <p:ph type="title"/>
          </p:nvPr>
        </p:nvSpPr>
        <p:spPr>
          <a:xfrm>
            <a:off x="1081850" y="1719900"/>
            <a:ext cx="6984900" cy="16941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Font typeface="Anton"/>
              <a:buNone/>
              <a:defRPr sz="6000"/>
            </a:lvl1pPr>
            <a:lvl2pPr lvl="1" algn="ctr">
              <a:lnSpc>
                <a:spcPct val="80000"/>
              </a:lnSpc>
              <a:spcBef>
                <a:spcPts val="0"/>
              </a:spcBef>
              <a:spcAft>
                <a:spcPts val="0"/>
              </a:spcAft>
              <a:buSzPts val="1400"/>
              <a:buNone/>
              <a:defRPr/>
            </a:lvl2pPr>
            <a:lvl3pPr lvl="2" algn="ctr">
              <a:lnSpc>
                <a:spcPct val="80000"/>
              </a:lnSpc>
              <a:spcBef>
                <a:spcPts val="0"/>
              </a:spcBef>
              <a:spcAft>
                <a:spcPts val="0"/>
              </a:spcAft>
              <a:buSzPts val="1400"/>
              <a:buNone/>
              <a:defRPr/>
            </a:lvl3pPr>
            <a:lvl4pPr lvl="3" algn="ctr">
              <a:lnSpc>
                <a:spcPct val="80000"/>
              </a:lnSpc>
              <a:spcBef>
                <a:spcPts val="0"/>
              </a:spcBef>
              <a:spcAft>
                <a:spcPts val="0"/>
              </a:spcAft>
              <a:buSzPts val="1400"/>
              <a:buNone/>
              <a:defRPr/>
            </a:lvl4pPr>
            <a:lvl5pPr lvl="4" algn="ctr">
              <a:lnSpc>
                <a:spcPct val="80000"/>
              </a:lnSpc>
              <a:spcBef>
                <a:spcPts val="0"/>
              </a:spcBef>
              <a:spcAft>
                <a:spcPts val="0"/>
              </a:spcAft>
              <a:buSzPts val="1400"/>
              <a:buNone/>
              <a:defRPr/>
            </a:lvl5pPr>
            <a:lvl6pPr lvl="5" algn="ctr">
              <a:lnSpc>
                <a:spcPct val="80000"/>
              </a:lnSpc>
              <a:spcBef>
                <a:spcPts val="0"/>
              </a:spcBef>
              <a:spcAft>
                <a:spcPts val="0"/>
              </a:spcAft>
              <a:buSzPts val="1400"/>
              <a:buNone/>
              <a:defRPr/>
            </a:lvl6pPr>
            <a:lvl7pPr lvl="6" algn="ctr">
              <a:lnSpc>
                <a:spcPct val="80000"/>
              </a:lnSpc>
              <a:spcBef>
                <a:spcPts val="0"/>
              </a:spcBef>
              <a:spcAft>
                <a:spcPts val="0"/>
              </a:spcAft>
              <a:buSzPts val="1400"/>
              <a:buNone/>
              <a:defRPr/>
            </a:lvl7pPr>
            <a:lvl8pPr lvl="7" algn="ctr">
              <a:lnSpc>
                <a:spcPct val="80000"/>
              </a:lnSpc>
              <a:spcBef>
                <a:spcPts val="0"/>
              </a:spcBef>
              <a:spcAft>
                <a:spcPts val="0"/>
              </a:spcAft>
              <a:buSzPts val="1400"/>
              <a:buNone/>
              <a:defRPr/>
            </a:lvl8pPr>
            <a:lvl9pPr lvl="8" algn="ctr">
              <a:lnSpc>
                <a:spcPct val="80000"/>
              </a:lnSpc>
              <a:spcBef>
                <a:spcPts val="0"/>
              </a:spcBef>
              <a:spcAft>
                <a:spcPts val="0"/>
              </a:spcAft>
              <a:buSzPts val="1400"/>
              <a:buNone/>
              <a:defRPr/>
            </a:lvl9pPr>
          </a:lstStyle>
          <a:p/>
        </p:txBody>
      </p:sp>
      <p:sp>
        <p:nvSpPr>
          <p:cNvPr id="103" name="Google Shape;103;p2"/>
          <p:cNvSpPr txBox="1"/>
          <p:nvPr>
            <p:ph idx="2" type="title"/>
          </p:nvPr>
        </p:nvSpPr>
        <p:spPr>
          <a:xfrm rot="-54379">
            <a:off x="5015453" y="3227438"/>
            <a:ext cx="1517290" cy="301238"/>
          </a:xfrm>
          <a:prstGeom prst="rect">
            <a:avLst/>
          </a:prstGeom>
          <a:solidFill>
            <a:schemeClr val="accent3"/>
          </a:solidFill>
        </p:spPr>
        <p:txBody>
          <a:bodyPr anchorCtr="0" anchor="ctr" bIns="91425" lIns="91425" spcFirstLastPara="1" rIns="91425" wrap="square" tIns="91425">
            <a:spAutoFit/>
          </a:bodyPr>
          <a:lstStyle>
            <a:lvl1pPr lvl="0" algn="ctr">
              <a:spcBef>
                <a:spcPts val="0"/>
              </a:spcBef>
              <a:spcAft>
                <a:spcPts val="0"/>
              </a:spcAft>
              <a:buSzPts val="1000"/>
              <a:buFont typeface="Manrope ExtraBold"/>
              <a:buNone/>
              <a:defRPr b="0" sz="1000">
                <a:latin typeface="Manrope ExtraBold"/>
                <a:ea typeface="Manrope ExtraBold"/>
                <a:cs typeface="Manrope ExtraBold"/>
                <a:sym typeface="Manrope ExtraBold"/>
              </a:defRPr>
            </a:lvl1pPr>
            <a:lvl2pPr lvl="1" algn="ctr">
              <a:spcBef>
                <a:spcPts val="0"/>
              </a:spcBef>
              <a:spcAft>
                <a:spcPts val="0"/>
              </a:spcAft>
              <a:buSzPts val="1300"/>
              <a:buFont typeface="Manrope ExtraBold"/>
              <a:buNone/>
              <a:defRPr sz="1300">
                <a:latin typeface="Manrope ExtraBold"/>
                <a:ea typeface="Manrope ExtraBold"/>
                <a:cs typeface="Manrope ExtraBold"/>
                <a:sym typeface="Manrope ExtraBold"/>
              </a:defRPr>
            </a:lvl2pPr>
            <a:lvl3pPr lvl="2" algn="ctr">
              <a:spcBef>
                <a:spcPts val="0"/>
              </a:spcBef>
              <a:spcAft>
                <a:spcPts val="0"/>
              </a:spcAft>
              <a:buSzPts val="1300"/>
              <a:buFont typeface="Manrope ExtraBold"/>
              <a:buNone/>
              <a:defRPr sz="1300">
                <a:latin typeface="Manrope ExtraBold"/>
                <a:ea typeface="Manrope ExtraBold"/>
                <a:cs typeface="Manrope ExtraBold"/>
                <a:sym typeface="Manrope ExtraBold"/>
              </a:defRPr>
            </a:lvl3pPr>
            <a:lvl4pPr lvl="3" algn="ctr">
              <a:spcBef>
                <a:spcPts val="0"/>
              </a:spcBef>
              <a:spcAft>
                <a:spcPts val="0"/>
              </a:spcAft>
              <a:buSzPts val="1300"/>
              <a:buFont typeface="Manrope ExtraBold"/>
              <a:buNone/>
              <a:defRPr sz="1300">
                <a:latin typeface="Manrope ExtraBold"/>
                <a:ea typeface="Manrope ExtraBold"/>
                <a:cs typeface="Manrope ExtraBold"/>
                <a:sym typeface="Manrope ExtraBold"/>
              </a:defRPr>
            </a:lvl4pPr>
            <a:lvl5pPr lvl="4" algn="ctr">
              <a:spcBef>
                <a:spcPts val="0"/>
              </a:spcBef>
              <a:spcAft>
                <a:spcPts val="0"/>
              </a:spcAft>
              <a:buSzPts val="1300"/>
              <a:buFont typeface="Manrope ExtraBold"/>
              <a:buNone/>
              <a:defRPr sz="1300">
                <a:latin typeface="Manrope ExtraBold"/>
                <a:ea typeface="Manrope ExtraBold"/>
                <a:cs typeface="Manrope ExtraBold"/>
                <a:sym typeface="Manrope ExtraBold"/>
              </a:defRPr>
            </a:lvl5pPr>
            <a:lvl6pPr lvl="5" algn="ctr">
              <a:spcBef>
                <a:spcPts val="0"/>
              </a:spcBef>
              <a:spcAft>
                <a:spcPts val="0"/>
              </a:spcAft>
              <a:buSzPts val="1300"/>
              <a:buFont typeface="Manrope ExtraBold"/>
              <a:buNone/>
              <a:defRPr sz="1300">
                <a:latin typeface="Manrope ExtraBold"/>
                <a:ea typeface="Manrope ExtraBold"/>
                <a:cs typeface="Manrope ExtraBold"/>
                <a:sym typeface="Manrope ExtraBold"/>
              </a:defRPr>
            </a:lvl6pPr>
            <a:lvl7pPr lvl="6" algn="ctr">
              <a:spcBef>
                <a:spcPts val="0"/>
              </a:spcBef>
              <a:spcAft>
                <a:spcPts val="0"/>
              </a:spcAft>
              <a:buSzPts val="1300"/>
              <a:buFont typeface="Manrope ExtraBold"/>
              <a:buNone/>
              <a:defRPr sz="1300">
                <a:latin typeface="Manrope ExtraBold"/>
                <a:ea typeface="Manrope ExtraBold"/>
                <a:cs typeface="Manrope ExtraBold"/>
                <a:sym typeface="Manrope ExtraBold"/>
              </a:defRPr>
            </a:lvl7pPr>
            <a:lvl8pPr lvl="7" algn="ctr">
              <a:spcBef>
                <a:spcPts val="0"/>
              </a:spcBef>
              <a:spcAft>
                <a:spcPts val="0"/>
              </a:spcAft>
              <a:buSzPts val="1300"/>
              <a:buFont typeface="Manrope ExtraBold"/>
              <a:buNone/>
              <a:defRPr sz="1300">
                <a:latin typeface="Manrope ExtraBold"/>
                <a:ea typeface="Manrope ExtraBold"/>
                <a:cs typeface="Manrope ExtraBold"/>
                <a:sym typeface="Manrope ExtraBold"/>
              </a:defRPr>
            </a:lvl8pPr>
            <a:lvl9pPr lvl="8" algn="ctr">
              <a:spcBef>
                <a:spcPts val="0"/>
              </a:spcBef>
              <a:spcAft>
                <a:spcPts val="0"/>
              </a:spcAft>
              <a:buSzPts val="1300"/>
              <a:buFont typeface="Manrope ExtraBold"/>
              <a:buNone/>
              <a:defRPr sz="1300">
                <a:latin typeface="Manrope ExtraBold"/>
                <a:ea typeface="Manrope ExtraBold"/>
                <a:cs typeface="Manrope ExtraBold"/>
                <a:sym typeface="Manrope ExtraBold"/>
              </a:defRPr>
            </a:lvl9pPr>
          </a:lstStyle>
          <a:p/>
        </p:txBody>
      </p:sp>
      <p:sp>
        <p:nvSpPr>
          <p:cNvPr id="104" name="Google Shape;104;p2"/>
          <p:cNvSpPr txBox="1"/>
          <p:nvPr>
            <p:ph idx="1" type="body"/>
          </p:nvPr>
        </p:nvSpPr>
        <p:spPr>
          <a:xfrm>
            <a:off x="2422100" y="4170725"/>
            <a:ext cx="4304400" cy="438300"/>
          </a:xfrm>
          <a:prstGeom prst="rect">
            <a:avLst/>
          </a:prstGeom>
        </p:spPr>
        <p:txBody>
          <a:bodyPr anchorCtr="0" anchor="ctr" bIns="91425" lIns="91425" spcFirstLastPara="1" rIns="91425" wrap="square" tIns="91425">
            <a:noAutofit/>
          </a:bodyPr>
          <a:lstStyle>
            <a:lvl1pPr indent="-292100" lvl="0" marL="457200" algn="ctr">
              <a:spcBef>
                <a:spcPts val="0"/>
              </a:spcBef>
              <a:spcAft>
                <a:spcPts val="0"/>
              </a:spcAft>
              <a:buSzPts val="1000"/>
              <a:buFont typeface="Manrope Light"/>
              <a:buChar char="●"/>
              <a:defRPr sz="1000">
                <a:latin typeface="Manrope Light"/>
                <a:ea typeface="Manrope Light"/>
                <a:cs typeface="Manrope Light"/>
                <a:sym typeface="Manrope Light"/>
              </a:defRPr>
            </a:lvl1pPr>
            <a:lvl2pPr indent="-292100" lvl="1" marL="914400" algn="ctr">
              <a:spcBef>
                <a:spcPts val="800"/>
              </a:spcBef>
              <a:spcAft>
                <a:spcPts val="0"/>
              </a:spcAft>
              <a:buSzPts val="1000"/>
              <a:buFont typeface="Manrope Light"/>
              <a:buChar char="○"/>
              <a:defRPr sz="1000">
                <a:latin typeface="Manrope Light"/>
                <a:ea typeface="Manrope Light"/>
                <a:cs typeface="Manrope Light"/>
                <a:sym typeface="Manrope Light"/>
              </a:defRPr>
            </a:lvl2pPr>
            <a:lvl3pPr indent="-292100" lvl="2" marL="1371600" algn="ctr">
              <a:spcBef>
                <a:spcPts val="800"/>
              </a:spcBef>
              <a:spcAft>
                <a:spcPts val="0"/>
              </a:spcAft>
              <a:buSzPts val="1000"/>
              <a:buFont typeface="Manrope Light"/>
              <a:buChar char="■"/>
              <a:defRPr sz="1000">
                <a:latin typeface="Manrope Light"/>
                <a:ea typeface="Manrope Light"/>
                <a:cs typeface="Manrope Light"/>
                <a:sym typeface="Manrope Light"/>
              </a:defRPr>
            </a:lvl3pPr>
            <a:lvl4pPr indent="-292100" lvl="3" marL="1828800" algn="ctr">
              <a:spcBef>
                <a:spcPts val="800"/>
              </a:spcBef>
              <a:spcAft>
                <a:spcPts val="0"/>
              </a:spcAft>
              <a:buSzPts val="1000"/>
              <a:buFont typeface="Manrope Light"/>
              <a:buChar char="●"/>
              <a:defRPr sz="1000">
                <a:latin typeface="Manrope Light"/>
                <a:ea typeface="Manrope Light"/>
                <a:cs typeface="Manrope Light"/>
                <a:sym typeface="Manrope Light"/>
              </a:defRPr>
            </a:lvl4pPr>
            <a:lvl5pPr indent="-292100" lvl="4" marL="2286000" algn="ctr">
              <a:spcBef>
                <a:spcPts val="800"/>
              </a:spcBef>
              <a:spcAft>
                <a:spcPts val="0"/>
              </a:spcAft>
              <a:buSzPts val="1000"/>
              <a:buFont typeface="Manrope Light"/>
              <a:buChar char="○"/>
              <a:defRPr sz="1000">
                <a:latin typeface="Manrope Light"/>
                <a:ea typeface="Manrope Light"/>
                <a:cs typeface="Manrope Light"/>
                <a:sym typeface="Manrope Light"/>
              </a:defRPr>
            </a:lvl5pPr>
            <a:lvl6pPr indent="-292100" lvl="5" marL="2743200" algn="ctr">
              <a:spcBef>
                <a:spcPts val="800"/>
              </a:spcBef>
              <a:spcAft>
                <a:spcPts val="0"/>
              </a:spcAft>
              <a:buSzPts val="1000"/>
              <a:buFont typeface="Manrope Light"/>
              <a:buChar char="■"/>
              <a:defRPr sz="1000">
                <a:latin typeface="Manrope Light"/>
                <a:ea typeface="Manrope Light"/>
                <a:cs typeface="Manrope Light"/>
                <a:sym typeface="Manrope Light"/>
              </a:defRPr>
            </a:lvl6pPr>
            <a:lvl7pPr indent="-292100" lvl="6" marL="3200400" algn="ctr">
              <a:spcBef>
                <a:spcPts val="800"/>
              </a:spcBef>
              <a:spcAft>
                <a:spcPts val="0"/>
              </a:spcAft>
              <a:buSzPts val="1000"/>
              <a:buFont typeface="Manrope Light"/>
              <a:buChar char="●"/>
              <a:defRPr sz="1000">
                <a:latin typeface="Manrope Light"/>
                <a:ea typeface="Manrope Light"/>
                <a:cs typeface="Manrope Light"/>
                <a:sym typeface="Manrope Light"/>
              </a:defRPr>
            </a:lvl7pPr>
            <a:lvl8pPr indent="-292100" lvl="7" marL="3657600" algn="ctr">
              <a:spcBef>
                <a:spcPts val="800"/>
              </a:spcBef>
              <a:spcAft>
                <a:spcPts val="0"/>
              </a:spcAft>
              <a:buSzPts val="1000"/>
              <a:buFont typeface="Manrope Light"/>
              <a:buChar char="○"/>
              <a:defRPr sz="1000">
                <a:latin typeface="Manrope Light"/>
                <a:ea typeface="Manrope Light"/>
                <a:cs typeface="Manrope Light"/>
                <a:sym typeface="Manrope Light"/>
              </a:defRPr>
            </a:lvl8pPr>
            <a:lvl9pPr indent="-292100" lvl="8" marL="4114800" algn="ctr">
              <a:spcBef>
                <a:spcPts val="800"/>
              </a:spcBef>
              <a:spcAft>
                <a:spcPts val="800"/>
              </a:spcAft>
              <a:buSzPts val="1000"/>
              <a:buFont typeface="Manrope Light"/>
              <a:buChar char="■"/>
              <a:defRPr sz="1000">
                <a:latin typeface="Manrope Light"/>
                <a:ea typeface="Manrope Light"/>
                <a:cs typeface="Manrope Light"/>
                <a:sym typeface="Manrope Light"/>
              </a:defRPr>
            </a:lvl9pPr>
          </a:lstStyle>
          <a:p/>
        </p:txBody>
      </p:sp>
      <p:sp>
        <p:nvSpPr>
          <p:cNvPr id="105" name="Google Shape;105;p2"/>
          <p:cNvSpPr txBox="1"/>
          <p:nvPr>
            <p:ph idx="3" type="title"/>
          </p:nvPr>
        </p:nvSpPr>
        <p:spPr>
          <a:xfrm rot="-555761">
            <a:off x="6594632" y="3130269"/>
            <a:ext cx="1047458" cy="301246"/>
          </a:xfrm>
          <a:prstGeom prst="rect">
            <a:avLst/>
          </a:prstGeom>
          <a:solidFill>
            <a:schemeClr val="lt2"/>
          </a:solidFill>
        </p:spPr>
        <p:txBody>
          <a:bodyPr anchorCtr="0" anchor="ctr" bIns="91425" lIns="91425" spcFirstLastPara="1" rIns="91425" wrap="square" tIns="91425">
            <a:noAutofit/>
          </a:bodyPr>
          <a:lstStyle>
            <a:lvl1pPr lvl="0" algn="ctr">
              <a:spcBef>
                <a:spcPts val="0"/>
              </a:spcBef>
              <a:spcAft>
                <a:spcPts val="0"/>
              </a:spcAft>
              <a:buSzPts val="1000"/>
              <a:buFont typeface="Manrope ExtraBold"/>
              <a:buNone/>
              <a:defRPr b="0" sz="1000">
                <a:latin typeface="Manrope ExtraBold"/>
                <a:ea typeface="Manrope ExtraBold"/>
                <a:cs typeface="Manrope ExtraBold"/>
                <a:sym typeface="Manrope ExtraBold"/>
              </a:defRPr>
            </a:lvl1pPr>
            <a:lvl2pPr lvl="1" algn="ctr">
              <a:spcBef>
                <a:spcPts val="0"/>
              </a:spcBef>
              <a:spcAft>
                <a:spcPts val="0"/>
              </a:spcAft>
              <a:buSzPts val="1300"/>
              <a:buFont typeface="Manrope ExtraBold"/>
              <a:buNone/>
              <a:defRPr sz="1300">
                <a:latin typeface="Manrope ExtraBold"/>
                <a:ea typeface="Manrope ExtraBold"/>
                <a:cs typeface="Manrope ExtraBold"/>
                <a:sym typeface="Manrope ExtraBold"/>
              </a:defRPr>
            </a:lvl2pPr>
            <a:lvl3pPr lvl="2" algn="ctr">
              <a:spcBef>
                <a:spcPts val="0"/>
              </a:spcBef>
              <a:spcAft>
                <a:spcPts val="0"/>
              </a:spcAft>
              <a:buSzPts val="1300"/>
              <a:buFont typeface="Manrope ExtraBold"/>
              <a:buNone/>
              <a:defRPr sz="1300">
                <a:latin typeface="Manrope ExtraBold"/>
                <a:ea typeface="Manrope ExtraBold"/>
                <a:cs typeface="Manrope ExtraBold"/>
                <a:sym typeface="Manrope ExtraBold"/>
              </a:defRPr>
            </a:lvl3pPr>
            <a:lvl4pPr lvl="3" algn="ctr">
              <a:spcBef>
                <a:spcPts val="0"/>
              </a:spcBef>
              <a:spcAft>
                <a:spcPts val="0"/>
              </a:spcAft>
              <a:buSzPts val="1300"/>
              <a:buFont typeface="Manrope ExtraBold"/>
              <a:buNone/>
              <a:defRPr sz="1300">
                <a:latin typeface="Manrope ExtraBold"/>
                <a:ea typeface="Manrope ExtraBold"/>
                <a:cs typeface="Manrope ExtraBold"/>
                <a:sym typeface="Manrope ExtraBold"/>
              </a:defRPr>
            </a:lvl4pPr>
            <a:lvl5pPr lvl="4" algn="ctr">
              <a:spcBef>
                <a:spcPts val="0"/>
              </a:spcBef>
              <a:spcAft>
                <a:spcPts val="0"/>
              </a:spcAft>
              <a:buSzPts val="1300"/>
              <a:buFont typeface="Manrope ExtraBold"/>
              <a:buNone/>
              <a:defRPr sz="1300">
                <a:latin typeface="Manrope ExtraBold"/>
                <a:ea typeface="Manrope ExtraBold"/>
                <a:cs typeface="Manrope ExtraBold"/>
                <a:sym typeface="Manrope ExtraBold"/>
              </a:defRPr>
            </a:lvl5pPr>
            <a:lvl6pPr lvl="5" algn="ctr">
              <a:spcBef>
                <a:spcPts val="0"/>
              </a:spcBef>
              <a:spcAft>
                <a:spcPts val="0"/>
              </a:spcAft>
              <a:buSzPts val="1300"/>
              <a:buFont typeface="Manrope ExtraBold"/>
              <a:buNone/>
              <a:defRPr sz="1300">
                <a:latin typeface="Manrope ExtraBold"/>
                <a:ea typeface="Manrope ExtraBold"/>
                <a:cs typeface="Manrope ExtraBold"/>
                <a:sym typeface="Manrope ExtraBold"/>
              </a:defRPr>
            </a:lvl6pPr>
            <a:lvl7pPr lvl="6" algn="ctr">
              <a:spcBef>
                <a:spcPts val="0"/>
              </a:spcBef>
              <a:spcAft>
                <a:spcPts val="0"/>
              </a:spcAft>
              <a:buSzPts val="1300"/>
              <a:buFont typeface="Manrope ExtraBold"/>
              <a:buNone/>
              <a:defRPr sz="1300">
                <a:latin typeface="Manrope ExtraBold"/>
                <a:ea typeface="Manrope ExtraBold"/>
                <a:cs typeface="Manrope ExtraBold"/>
                <a:sym typeface="Manrope ExtraBold"/>
              </a:defRPr>
            </a:lvl7pPr>
            <a:lvl8pPr lvl="7" algn="ctr">
              <a:spcBef>
                <a:spcPts val="0"/>
              </a:spcBef>
              <a:spcAft>
                <a:spcPts val="0"/>
              </a:spcAft>
              <a:buSzPts val="1300"/>
              <a:buFont typeface="Manrope ExtraBold"/>
              <a:buNone/>
              <a:defRPr sz="1300">
                <a:latin typeface="Manrope ExtraBold"/>
                <a:ea typeface="Manrope ExtraBold"/>
                <a:cs typeface="Manrope ExtraBold"/>
                <a:sym typeface="Manrope ExtraBold"/>
              </a:defRPr>
            </a:lvl8pPr>
            <a:lvl9pPr lvl="8" algn="ctr">
              <a:spcBef>
                <a:spcPts val="0"/>
              </a:spcBef>
              <a:spcAft>
                <a:spcPts val="0"/>
              </a:spcAft>
              <a:buSzPts val="1300"/>
              <a:buFont typeface="Manrope ExtraBold"/>
              <a:buNone/>
              <a:defRPr sz="1300">
                <a:latin typeface="Manrope ExtraBold"/>
                <a:ea typeface="Manrope ExtraBold"/>
                <a:cs typeface="Manrope ExtraBold"/>
                <a:sym typeface="Manrope ExtraBold"/>
              </a:defRPr>
            </a:lvl9pPr>
          </a:lstStyle>
          <a:p/>
        </p:txBody>
      </p:sp>
      <p:sp>
        <p:nvSpPr>
          <p:cNvPr id="106" name="Google Shape;106;p2"/>
          <p:cNvSpPr txBox="1"/>
          <p:nvPr>
            <p:ph idx="4" type="subTitle"/>
          </p:nvPr>
        </p:nvSpPr>
        <p:spPr>
          <a:xfrm rot="-503039">
            <a:off x="2206578" y="1204399"/>
            <a:ext cx="2211838" cy="438184"/>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1300"/>
              <a:buFont typeface="Manrope"/>
              <a:buNone/>
              <a:defRPr b="1" sz="13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Subtitle">
  <p:cSld name="CUSTOM_1_1_3_1">
    <p:spTree>
      <p:nvGrpSpPr>
        <p:cNvPr id="242" name="Shape 242"/>
        <p:cNvGrpSpPr/>
        <p:nvPr/>
      </p:nvGrpSpPr>
      <p:grpSpPr>
        <a:xfrm>
          <a:off x="0" y="0"/>
          <a:ext cx="0" cy="0"/>
          <a:chOff x="0" y="0"/>
          <a:chExt cx="0" cy="0"/>
        </a:xfrm>
      </p:grpSpPr>
      <p:grpSp>
        <p:nvGrpSpPr>
          <p:cNvPr id="243" name="Google Shape;243;p11"/>
          <p:cNvGrpSpPr/>
          <p:nvPr/>
        </p:nvGrpSpPr>
        <p:grpSpPr>
          <a:xfrm>
            <a:off x="392964" y="576950"/>
            <a:ext cx="8764835" cy="4114800"/>
            <a:chOff x="374175" y="576950"/>
            <a:chExt cx="8783280" cy="4114800"/>
          </a:xfrm>
        </p:grpSpPr>
        <p:cxnSp>
          <p:nvCxnSpPr>
            <p:cNvPr id="244" name="Google Shape;244;p11"/>
            <p:cNvCxnSpPr/>
            <p:nvPr/>
          </p:nvCxnSpPr>
          <p:spPr>
            <a:xfrm>
              <a:off x="374175" y="576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245" name="Google Shape;245;p11"/>
            <p:cNvCxnSpPr/>
            <p:nvPr/>
          </p:nvCxnSpPr>
          <p:spPr>
            <a:xfrm>
              <a:off x="380655" y="1110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246" name="Google Shape;246;p11"/>
            <p:cNvCxnSpPr/>
            <p:nvPr/>
          </p:nvCxnSpPr>
          <p:spPr>
            <a:xfrm>
              <a:off x="380655" y="1643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247" name="Google Shape;247;p11"/>
            <p:cNvCxnSpPr/>
            <p:nvPr/>
          </p:nvCxnSpPr>
          <p:spPr>
            <a:xfrm>
              <a:off x="380655" y="2100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248" name="Google Shape;248;p11"/>
            <p:cNvCxnSpPr/>
            <p:nvPr/>
          </p:nvCxnSpPr>
          <p:spPr>
            <a:xfrm>
              <a:off x="380655" y="2634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249" name="Google Shape;249;p11"/>
            <p:cNvCxnSpPr/>
            <p:nvPr/>
          </p:nvCxnSpPr>
          <p:spPr>
            <a:xfrm>
              <a:off x="380655" y="3167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250" name="Google Shape;250;p11"/>
            <p:cNvCxnSpPr/>
            <p:nvPr/>
          </p:nvCxnSpPr>
          <p:spPr>
            <a:xfrm>
              <a:off x="380655" y="3624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251" name="Google Shape;251;p11"/>
            <p:cNvCxnSpPr/>
            <p:nvPr/>
          </p:nvCxnSpPr>
          <p:spPr>
            <a:xfrm>
              <a:off x="380655" y="4158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252" name="Google Shape;252;p11"/>
            <p:cNvCxnSpPr/>
            <p:nvPr/>
          </p:nvCxnSpPr>
          <p:spPr>
            <a:xfrm>
              <a:off x="380655" y="4691750"/>
              <a:ext cx="8776800" cy="0"/>
            </a:xfrm>
            <a:prstGeom prst="straightConnector1">
              <a:avLst/>
            </a:prstGeom>
            <a:noFill/>
            <a:ln cap="flat" cmpd="sng" w="9525">
              <a:solidFill>
                <a:schemeClr val="accent5"/>
              </a:solidFill>
              <a:prstDash val="solid"/>
              <a:round/>
              <a:headEnd len="sm" w="sm" type="none"/>
              <a:tailEnd len="sm" w="sm" type="none"/>
            </a:ln>
          </p:spPr>
        </p:cxnSp>
      </p:grpSp>
      <p:cxnSp>
        <p:nvCxnSpPr>
          <p:cNvPr id="253" name="Google Shape;253;p11"/>
          <p:cNvCxnSpPr/>
          <p:nvPr/>
        </p:nvCxnSpPr>
        <p:spPr>
          <a:xfrm>
            <a:off x="392950" y="-20266"/>
            <a:ext cx="0" cy="5165700"/>
          </a:xfrm>
          <a:prstGeom prst="straightConnector1">
            <a:avLst/>
          </a:prstGeom>
          <a:noFill/>
          <a:ln cap="flat" cmpd="sng" w="9525">
            <a:solidFill>
              <a:schemeClr val="accent5"/>
            </a:solidFill>
            <a:prstDash val="solid"/>
            <a:round/>
            <a:headEnd len="sm" w="sm" type="none"/>
            <a:tailEnd len="sm" w="sm" type="none"/>
          </a:ln>
        </p:spPr>
      </p:cxnSp>
      <p:grpSp>
        <p:nvGrpSpPr>
          <p:cNvPr id="254" name="Google Shape;254;p11"/>
          <p:cNvGrpSpPr/>
          <p:nvPr/>
        </p:nvGrpSpPr>
        <p:grpSpPr>
          <a:xfrm>
            <a:off x="114406" y="175123"/>
            <a:ext cx="134104" cy="4750255"/>
            <a:chOff x="114406" y="175123"/>
            <a:chExt cx="134104" cy="4750255"/>
          </a:xfrm>
        </p:grpSpPr>
        <p:grpSp>
          <p:nvGrpSpPr>
            <p:cNvPr id="255" name="Google Shape;255;p11"/>
            <p:cNvGrpSpPr/>
            <p:nvPr/>
          </p:nvGrpSpPr>
          <p:grpSpPr>
            <a:xfrm>
              <a:off x="114406" y="175123"/>
              <a:ext cx="134104" cy="4334807"/>
              <a:chOff x="5432271" y="383100"/>
              <a:chExt cx="137854" cy="4456010"/>
            </a:xfrm>
          </p:grpSpPr>
          <p:grpSp>
            <p:nvGrpSpPr>
              <p:cNvPr id="256" name="Google Shape;256;p11"/>
              <p:cNvGrpSpPr/>
              <p:nvPr/>
            </p:nvGrpSpPr>
            <p:grpSpPr>
              <a:xfrm>
                <a:off x="5432271" y="383100"/>
                <a:ext cx="137854" cy="981668"/>
                <a:chOff x="5432271" y="383100"/>
                <a:chExt cx="137854" cy="981668"/>
              </a:xfrm>
            </p:grpSpPr>
            <p:sp>
              <p:nvSpPr>
                <p:cNvPr id="257" name="Google Shape;257;p11"/>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58" name="Google Shape;258;p11"/>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59" name="Google Shape;259;p11"/>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260" name="Google Shape;260;p11"/>
              <p:cNvGrpSpPr/>
              <p:nvPr/>
            </p:nvGrpSpPr>
            <p:grpSpPr>
              <a:xfrm>
                <a:off x="5432271" y="1678500"/>
                <a:ext cx="137854" cy="981668"/>
                <a:chOff x="5432271" y="383100"/>
                <a:chExt cx="137854" cy="981668"/>
              </a:xfrm>
            </p:grpSpPr>
            <p:sp>
              <p:nvSpPr>
                <p:cNvPr id="261" name="Google Shape;261;p11"/>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62" name="Google Shape;262;p11"/>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63" name="Google Shape;263;p11"/>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264" name="Google Shape;264;p11"/>
              <p:cNvGrpSpPr/>
              <p:nvPr/>
            </p:nvGrpSpPr>
            <p:grpSpPr>
              <a:xfrm>
                <a:off x="5432271" y="2973900"/>
                <a:ext cx="137854" cy="981668"/>
                <a:chOff x="5432271" y="383100"/>
                <a:chExt cx="137854" cy="981668"/>
              </a:xfrm>
            </p:grpSpPr>
            <p:sp>
              <p:nvSpPr>
                <p:cNvPr id="265" name="Google Shape;265;p11"/>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66" name="Google Shape;266;p11"/>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67" name="Google Shape;267;p11"/>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268" name="Google Shape;268;p11"/>
              <p:cNvGrpSpPr/>
              <p:nvPr/>
            </p:nvGrpSpPr>
            <p:grpSpPr>
              <a:xfrm>
                <a:off x="5432271" y="4269300"/>
                <a:ext cx="137854" cy="569810"/>
                <a:chOff x="5432271" y="383100"/>
                <a:chExt cx="137854" cy="569810"/>
              </a:xfrm>
            </p:grpSpPr>
            <p:sp>
              <p:nvSpPr>
                <p:cNvPr id="269" name="Google Shape;269;p11"/>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70" name="Google Shape;270;p11"/>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sp>
          <p:nvSpPr>
            <p:cNvPr id="271" name="Google Shape;271;p11"/>
            <p:cNvSpPr/>
            <p:nvPr/>
          </p:nvSpPr>
          <p:spPr>
            <a:xfrm>
              <a:off x="115150" y="4798178"/>
              <a:ext cx="132600" cy="127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sp>
        <p:nvSpPr>
          <p:cNvPr id="272" name="Google Shape;272;p11"/>
          <p:cNvSpPr txBox="1"/>
          <p:nvPr>
            <p:ph idx="1" type="subTitle"/>
          </p:nvPr>
        </p:nvSpPr>
        <p:spPr>
          <a:xfrm>
            <a:off x="3063300" y="413950"/>
            <a:ext cx="2445000" cy="911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800"/>
              <a:buFont typeface="Arial"/>
              <a:buNone/>
              <a:defRPr sz="1000">
                <a:latin typeface="Manrope Medium"/>
                <a:ea typeface="Manrope Medium"/>
                <a:cs typeface="Manrope Medium"/>
                <a:sym typeface="Manrope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3" name="Google Shape;273;p11"/>
          <p:cNvSpPr txBox="1"/>
          <p:nvPr>
            <p:ph type="title"/>
          </p:nvPr>
        </p:nvSpPr>
        <p:spPr>
          <a:xfrm>
            <a:off x="513300" y="419950"/>
            <a:ext cx="2641500" cy="10158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BLANK_1_1_1_1_1_1_1_1_1_1_1_1_1_1_1">
    <p:bg>
      <p:bgPr>
        <a:solidFill>
          <a:schemeClr val="lt1"/>
        </a:solidFill>
      </p:bgPr>
    </p:bg>
    <p:spTree>
      <p:nvGrpSpPr>
        <p:cNvPr id="274" name="Shape 274"/>
        <p:cNvGrpSpPr/>
        <p:nvPr/>
      </p:nvGrpSpPr>
      <p:grpSpPr>
        <a:xfrm>
          <a:off x="0" y="0"/>
          <a:ext cx="0" cy="0"/>
          <a:chOff x="0" y="0"/>
          <a:chExt cx="0" cy="0"/>
        </a:xfrm>
      </p:grpSpPr>
      <p:sp>
        <p:nvSpPr>
          <p:cNvPr id="275" name="Google Shape;275;p12"/>
          <p:cNvSpPr txBox="1"/>
          <p:nvPr>
            <p:ph idx="1" type="body"/>
          </p:nvPr>
        </p:nvSpPr>
        <p:spPr>
          <a:xfrm rot="-188853">
            <a:off x="683183" y="2219155"/>
            <a:ext cx="1890452" cy="1486342"/>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dk1"/>
              </a:buClr>
              <a:buSzPts val="1200"/>
              <a:buNone/>
              <a:defRPr sz="1000">
                <a:solidFill>
                  <a:schemeClr val="dk1"/>
                </a:solidFill>
                <a:latin typeface="Manrope Medium"/>
                <a:ea typeface="Manrope Medium"/>
                <a:cs typeface="Manrope Medium"/>
                <a:sym typeface="Manrope Medium"/>
              </a:defRPr>
            </a:lvl1pPr>
            <a:lvl2pPr indent="-292100" lvl="1" marL="914400">
              <a:spcBef>
                <a:spcPts val="10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2pPr>
            <a:lvl3pPr indent="-292100" lvl="2" marL="13716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3pPr>
            <a:lvl4pPr indent="-292100" lvl="3" marL="18288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4pPr>
            <a:lvl5pPr indent="-292100" lvl="4" marL="22860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5pPr>
            <a:lvl6pPr indent="-292100" lvl="5" marL="27432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6pPr>
            <a:lvl7pPr indent="-292100" lvl="6" marL="32004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7pPr>
            <a:lvl8pPr indent="-292100" lvl="7" marL="36576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8pPr>
            <a:lvl9pPr indent="-292100" lvl="8" marL="41148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9pPr>
          </a:lstStyle>
          <a:p/>
        </p:txBody>
      </p:sp>
      <p:grpSp>
        <p:nvGrpSpPr>
          <p:cNvPr id="276" name="Google Shape;276;p12"/>
          <p:cNvGrpSpPr/>
          <p:nvPr/>
        </p:nvGrpSpPr>
        <p:grpSpPr>
          <a:xfrm>
            <a:off x="8663938" y="3954675"/>
            <a:ext cx="502925" cy="1209925"/>
            <a:chOff x="8642600" y="3954675"/>
            <a:chExt cx="502925" cy="1209925"/>
          </a:xfrm>
        </p:grpSpPr>
        <p:sp>
          <p:nvSpPr>
            <p:cNvPr id="277" name="Google Shape;277;p12"/>
            <p:cNvSpPr/>
            <p:nvPr/>
          </p:nvSpPr>
          <p:spPr>
            <a:xfrm>
              <a:off x="8642600" y="3954675"/>
              <a:ext cx="502925" cy="1196325"/>
            </a:xfrm>
            <a:custGeom>
              <a:rect b="b" l="l" r="r" t="t"/>
              <a:pathLst>
                <a:path extrusionOk="0" h="47853" w="20117">
                  <a:moveTo>
                    <a:pt x="20117" y="0"/>
                  </a:moveTo>
                  <a:lnTo>
                    <a:pt x="20117" y="47853"/>
                  </a:lnTo>
                  <a:lnTo>
                    <a:pt x="0" y="47853"/>
                  </a:lnTo>
                  <a:close/>
                </a:path>
              </a:pathLst>
            </a:custGeom>
            <a:solidFill>
              <a:schemeClr val="dk1"/>
            </a:solidFill>
            <a:ln>
              <a:noFill/>
            </a:ln>
          </p:spPr>
        </p:sp>
        <p:cxnSp>
          <p:nvCxnSpPr>
            <p:cNvPr id="278" name="Google Shape;278;p12"/>
            <p:cNvCxnSpPr/>
            <p:nvPr/>
          </p:nvCxnSpPr>
          <p:spPr>
            <a:xfrm flipH="1">
              <a:off x="8779700" y="4349200"/>
              <a:ext cx="358200" cy="815400"/>
            </a:xfrm>
            <a:prstGeom prst="straightConnector1">
              <a:avLst/>
            </a:prstGeom>
            <a:noFill/>
            <a:ln cap="flat" cmpd="sng" w="9525">
              <a:solidFill>
                <a:schemeClr val="lt1"/>
              </a:solidFill>
              <a:prstDash val="solid"/>
              <a:round/>
              <a:headEnd len="sm" w="sm" type="none"/>
              <a:tailEnd len="sm" w="sm" type="none"/>
            </a:ln>
          </p:spPr>
        </p:cxnSp>
      </p:grpSp>
      <p:sp>
        <p:nvSpPr>
          <p:cNvPr id="279" name="Google Shape;279;p12"/>
          <p:cNvSpPr txBox="1"/>
          <p:nvPr>
            <p:ph idx="2" type="body"/>
          </p:nvPr>
        </p:nvSpPr>
        <p:spPr>
          <a:xfrm rot="124964">
            <a:off x="5014631" y="765881"/>
            <a:ext cx="1890349" cy="1486281"/>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dk1"/>
              </a:buClr>
              <a:buSzPts val="1200"/>
              <a:buNone/>
              <a:defRPr sz="1000">
                <a:solidFill>
                  <a:schemeClr val="dk1"/>
                </a:solidFill>
                <a:latin typeface="Manrope Medium"/>
                <a:ea typeface="Manrope Medium"/>
                <a:cs typeface="Manrope Medium"/>
                <a:sym typeface="Manrope Medium"/>
              </a:defRPr>
            </a:lvl1pPr>
            <a:lvl2pPr indent="-292100" lvl="1" marL="914400">
              <a:spcBef>
                <a:spcPts val="10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2pPr>
            <a:lvl3pPr indent="-292100" lvl="2" marL="13716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3pPr>
            <a:lvl4pPr indent="-292100" lvl="3" marL="18288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4pPr>
            <a:lvl5pPr indent="-292100" lvl="4" marL="22860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5pPr>
            <a:lvl6pPr indent="-292100" lvl="5" marL="27432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6pPr>
            <a:lvl7pPr indent="-292100" lvl="6" marL="32004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7pPr>
            <a:lvl8pPr indent="-292100" lvl="7" marL="36576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8pPr>
            <a:lvl9pPr indent="-292100" lvl="8" marL="41148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9pPr>
          </a:lstStyle>
          <a:p/>
        </p:txBody>
      </p:sp>
      <p:sp>
        <p:nvSpPr>
          <p:cNvPr id="280" name="Google Shape;280;p12"/>
          <p:cNvSpPr txBox="1"/>
          <p:nvPr>
            <p:ph idx="3" type="body"/>
          </p:nvPr>
        </p:nvSpPr>
        <p:spPr>
          <a:xfrm rot="351430">
            <a:off x="3021711" y="3296608"/>
            <a:ext cx="1890268" cy="1486173"/>
          </a:xfrm>
          <a:prstGeom prst="rect">
            <a:avLst/>
          </a:prstGeom>
        </p:spPr>
        <p:txBody>
          <a:bodyPr anchorCtr="0" anchor="t" bIns="91425" lIns="91425" spcFirstLastPara="1" rIns="91425" wrap="square" tIns="91425">
            <a:spAutoFit/>
          </a:bodyPr>
          <a:lstStyle>
            <a:lvl1pPr indent="-228600" lvl="0" marL="457200">
              <a:spcBef>
                <a:spcPts val="0"/>
              </a:spcBef>
              <a:spcAft>
                <a:spcPts val="0"/>
              </a:spcAft>
              <a:buClr>
                <a:schemeClr val="dk1"/>
              </a:buClr>
              <a:buSzPts val="1200"/>
              <a:buNone/>
              <a:defRPr sz="1000">
                <a:solidFill>
                  <a:schemeClr val="dk1"/>
                </a:solidFill>
                <a:latin typeface="Manrope Medium"/>
                <a:ea typeface="Manrope Medium"/>
                <a:cs typeface="Manrope Medium"/>
                <a:sym typeface="Manrope Medium"/>
              </a:defRPr>
            </a:lvl1pPr>
            <a:lvl2pPr indent="-292100" lvl="1" marL="914400">
              <a:spcBef>
                <a:spcPts val="10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2pPr>
            <a:lvl3pPr indent="-292100" lvl="2" marL="13716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3pPr>
            <a:lvl4pPr indent="-292100" lvl="3" marL="18288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4pPr>
            <a:lvl5pPr indent="-292100" lvl="4" marL="22860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5pPr>
            <a:lvl6pPr indent="-292100" lvl="5" marL="27432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6pPr>
            <a:lvl7pPr indent="-292100" lvl="6" marL="32004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7pPr>
            <a:lvl8pPr indent="-292100" lvl="7" marL="36576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8pPr>
            <a:lvl9pPr indent="-292100" lvl="8" marL="4114800">
              <a:spcBef>
                <a:spcPts val="800"/>
              </a:spcBef>
              <a:spcAft>
                <a:spcPts val="80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9pPr>
          </a:lstStyle>
          <a:p/>
        </p:txBody>
      </p:sp>
      <p:sp>
        <p:nvSpPr>
          <p:cNvPr id="281" name="Google Shape;281;p12"/>
          <p:cNvSpPr txBox="1"/>
          <p:nvPr>
            <p:ph idx="4" type="body"/>
          </p:nvPr>
        </p:nvSpPr>
        <p:spPr>
          <a:xfrm rot="3819">
            <a:off x="6728901" y="3168092"/>
            <a:ext cx="1890601" cy="1485901"/>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dk1"/>
              </a:buClr>
              <a:buSzPts val="1200"/>
              <a:buNone/>
              <a:defRPr sz="1000">
                <a:solidFill>
                  <a:schemeClr val="dk1"/>
                </a:solidFill>
                <a:latin typeface="Manrope Medium"/>
                <a:ea typeface="Manrope Medium"/>
                <a:cs typeface="Manrope Medium"/>
                <a:sym typeface="Manrope Medium"/>
              </a:defRPr>
            </a:lvl1pPr>
            <a:lvl2pPr indent="-292100" lvl="1" marL="914400">
              <a:spcBef>
                <a:spcPts val="10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2pPr>
            <a:lvl3pPr indent="-292100" lvl="2" marL="13716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3pPr>
            <a:lvl4pPr indent="-292100" lvl="3" marL="18288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4pPr>
            <a:lvl5pPr indent="-292100" lvl="4" marL="22860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5pPr>
            <a:lvl6pPr indent="-292100" lvl="5" marL="27432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6pPr>
            <a:lvl7pPr indent="-292100" lvl="6" marL="32004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7pPr>
            <a:lvl8pPr indent="-292100" lvl="7" marL="36576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8pPr>
            <a:lvl9pPr indent="-292100" lvl="8" marL="41148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9pPr>
          </a:lstStyle>
          <a:p/>
        </p:txBody>
      </p:sp>
      <p:sp>
        <p:nvSpPr>
          <p:cNvPr id="282" name="Google Shape;282;p12"/>
          <p:cNvSpPr txBox="1"/>
          <p:nvPr>
            <p:ph type="title"/>
          </p:nvPr>
        </p:nvSpPr>
        <p:spPr>
          <a:xfrm>
            <a:off x="513300" y="375350"/>
            <a:ext cx="2796300" cy="651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b="0" sz="2400">
                <a:solidFill>
                  <a:schemeClr val="dk1"/>
                </a:solidFill>
              </a:defRPr>
            </a:lvl1pPr>
            <a:lvl2pPr lvl="1">
              <a:spcBef>
                <a:spcPts val="0"/>
              </a:spcBef>
              <a:spcAft>
                <a:spcPts val="0"/>
              </a:spcAft>
              <a:buClr>
                <a:schemeClr val="lt1"/>
              </a:buClr>
              <a:buSzPts val="2400"/>
              <a:buNone/>
              <a:defRPr sz="2400"/>
            </a:lvl2pPr>
            <a:lvl3pPr lvl="2">
              <a:spcBef>
                <a:spcPts val="0"/>
              </a:spcBef>
              <a:spcAft>
                <a:spcPts val="0"/>
              </a:spcAft>
              <a:buClr>
                <a:schemeClr val="lt1"/>
              </a:buClr>
              <a:buSzPts val="2400"/>
              <a:buNone/>
              <a:defRPr sz="2400"/>
            </a:lvl3pPr>
            <a:lvl4pPr lvl="3">
              <a:spcBef>
                <a:spcPts val="0"/>
              </a:spcBef>
              <a:spcAft>
                <a:spcPts val="0"/>
              </a:spcAft>
              <a:buClr>
                <a:schemeClr val="lt1"/>
              </a:buClr>
              <a:buSzPts val="2400"/>
              <a:buNone/>
              <a:defRPr sz="2400"/>
            </a:lvl4pPr>
            <a:lvl5pPr lvl="4">
              <a:spcBef>
                <a:spcPts val="0"/>
              </a:spcBef>
              <a:spcAft>
                <a:spcPts val="0"/>
              </a:spcAft>
              <a:buClr>
                <a:schemeClr val="lt1"/>
              </a:buClr>
              <a:buSzPts val="2400"/>
              <a:buNone/>
              <a:defRPr sz="2400"/>
            </a:lvl5pPr>
            <a:lvl6pPr lvl="5">
              <a:spcBef>
                <a:spcPts val="0"/>
              </a:spcBef>
              <a:spcAft>
                <a:spcPts val="0"/>
              </a:spcAft>
              <a:buClr>
                <a:schemeClr val="lt1"/>
              </a:buClr>
              <a:buSzPts val="2400"/>
              <a:buNone/>
              <a:defRPr sz="2400"/>
            </a:lvl6pPr>
            <a:lvl7pPr lvl="6">
              <a:spcBef>
                <a:spcPts val="0"/>
              </a:spcBef>
              <a:spcAft>
                <a:spcPts val="0"/>
              </a:spcAft>
              <a:buClr>
                <a:schemeClr val="lt1"/>
              </a:buClr>
              <a:buSzPts val="2400"/>
              <a:buNone/>
              <a:defRPr sz="2400"/>
            </a:lvl7pPr>
            <a:lvl8pPr lvl="7">
              <a:spcBef>
                <a:spcPts val="0"/>
              </a:spcBef>
              <a:spcAft>
                <a:spcPts val="0"/>
              </a:spcAft>
              <a:buClr>
                <a:schemeClr val="lt1"/>
              </a:buClr>
              <a:buSzPts val="2400"/>
              <a:buNone/>
              <a:defRPr sz="2400"/>
            </a:lvl8pPr>
            <a:lvl9pPr lvl="8">
              <a:spcBef>
                <a:spcPts val="0"/>
              </a:spcBef>
              <a:spcAft>
                <a:spcPts val="0"/>
              </a:spcAft>
              <a:buClr>
                <a:schemeClr val="lt1"/>
              </a:buClr>
              <a:buSzPts val="2400"/>
              <a:buNone/>
              <a:defRPr sz="2400"/>
            </a:lvl9pPr>
          </a:lstStyle>
          <a:p/>
        </p:txBody>
      </p:sp>
      <p:sp>
        <p:nvSpPr>
          <p:cNvPr id="283" name="Google Shape;283;p12"/>
          <p:cNvSpPr txBox="1"/>
          <p:nvPr>
            <p:ph idx="5" type="subTitle"/>
          </p:nvPr>
        </p:nvSpPr>
        <p:spPr>
          <a:xfrm rot="-226014">
            <a:off x="619152" y="1527866"/>
            <a:ext cx="1890484" cy="547784"/>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2pPr>
            <a:lvl3pPr lvl="2"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3pPr>
            <a:lvl4pPr lvl="3"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4pPr>
            <a:lvl5pPr lvl="4"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5pPr>
            <a:lvl6pPr lvl="5"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6pPr>
            <a:lvl7pPr lvl="6"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7pPr>
            <a:lvl8pPr lvl="7"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8pPr>
            <a:lvl9pPr lvl="8" algn="ctr">
              <a:lnSpc>
                <a:spcPct val="100000"/>
              </a:lnSpc>
              <a:spcBef>
                <a:spcPts val="800"/>
              </a:spcBef>
              <a:spcAft>
                <a:spcPts val="800"/>
              </a:spcAft>
              <a:buClr>
                <a:schemeClr val="dk1"/>
              </a:buClr>
              <a:buSzPts val="3000"/>
              <a:buFont typeface="Anton"/>
              <a:buNone/>
              <a:defRPr sz="3000">
                <a:solidFill>
                  <a:schemeClr val="dk1"/>
                </a:solidFill>
                <a:latin typeface="Anton"/>
                <a:ea typeface="Anton"/>
                <a:cs typeface="Anton"/>
                <a:sym typeface="Anton"/>
              </a:defRPr>
            </a:lvl9pPr>
          </a:lstStyle>
          <a:p/>
        </p:txBody>
      </p:sp>
      <p:sp>
        <p:nvSpPr>
          <p:cNvPr id="284" name="Google Shape;284;p12"/>
          <p:cNvSpPr txBox="1"/>
          <p:nvPr>
            <p:ph idx="6" type="subTitle"/>
          </p:nvPr>
        </p:nvSpPr>
        <p:spPr>
          <a:xfrm rot="126162">
            <a:off x="5024491" y="108292"/>
            <a:ext cx="1970527" cy="549668"/>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2pPr>
            <a:lvl3pPr lvl="2"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3pPr>
            <a:lvl4pPr lvl="3"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4pPr>
            <a:lvl5pPr lvl="4"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5pPr>
            <a:lvl6pPr lvl="5"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6pPr>
            <a:lvl7pPr lvl="6"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7pPr>
            <a:lvl8pPr lvl="7"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8pPr>
            <a:lvl9pPr lvl="8" algn="ctr">
              <a:lnSpc>
                <a:spcPct val="100000"/>
              </a:lnSpc>
              <a:spcBef>
                <a:spcPts val="800"/>
              </a:spcBef>
              <a:spcAft>
                <a:spcPts val="800"/>
              </a:spcAft>
              <a:buClr>
                <a:schemeClr val="dk1"/>
              </a:buClr>
              <a:buSzPts val="3000"/>
              <a:buFont typeface="Anton"/>
              <a:buNone/>
              <a:defRPr sz="3000">
                <a:solidFill>
                  <a:schemeClr val="dk1"/>
                </a:solidFill>
                <a:latin typeface="Anton"/>
                <a:ea typeface="Anton"/>
                <a:cs typeface="Anton"/>
                <a:sym typeface="Anton"/>
              </a:defRPr>
            </a:lvl9pPr>
          </a:lstStyle>
          <a:p/>
        </p:txBody>
      </p:sp>
      <p:sp>
        <p:nvSpPr>
          <p:cNvPr id="285" name="Google Shape;285;p12"/>
          <p:cNvSpPr txBox="1"/>
          <p:nvPr>
            <p:ph idx="7" type="subTitle"/>
          </p:nvPr>
        </p:nvSpPr>
        <p:spPr>
          <a:xfrm rot="348762">
            <a:off x="3115150" y="2659506"/>
            <a:ext cx="1943191" cy="546097"/>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2pPr>
            <a:lvl3pPr lvl="2"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3pPr>
            <a:lvl4pPr lvl="3"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4pPr>
            <a:lvl5pPr lvl="4"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5pPr>
            <a:lvl6pPr lvl="5"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6pPr>
            <a:lvl7pPr lvl="6"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7pPr>
            <a:lvl8pPr lvl="7"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8pPr>
            <a:lvl9pPr lvl="8" algn="ctr">
              <a:lnSpc>
                <a:spcPct val="100000"/>
              </a:lnSpc>
              <a:spcBef>
                <a:spcPts val="800"/>
              </a:spcBef>
              <a:spcAft>
                <a:spcPts val="800"/>
              </a:spcAft>
              <a:buClr>
                <a:schemeClr val="dk1"/>
              </a:buClr>
              <a:buSzPts val="3000"/>
              <a:buFont typeface="Anton"/>
              <a:buNone/>
              <a:defRPr sz="3000">
                <a:solidFill>
                  <a:schemeClr val="dk1"/>
                </a:solidFill>
                <a:latin typeface="Anton"/>
                <a:ea typeface="Anton"/>
                <a:cs typeface="Anton"/>
                <a:sym typeface="Anton"/>
              </a:defRPr>
            </a:lvl9pPr>
          </a:lstStyle>
          <a:p/>
        </p:txBody>
      </p:sp>
      <p:sp>
        <p:nvSpPr>
          <p:cNvPr id="286" name="Google Shape;286;p12"/>
          <p:cNvSpPr txBox="1"/>
          <p:nvPr>
            <p:ph idx="8" type="subTitle"/>
          </p:nvPr>
        </p:nvSpPr>
        <p:spPr>
          <a:xfrm rot="-59757">
            <a:off x="6687978" y="2476634"/>
            <a:ext cx="1915789" cy="549684"/>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2pPr>
            <a:lvl3pPr lvl="2"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3pPr>
            <a:lvl4pPr lvl="3"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4pPr>
            <a:lvl5pPr lvl="4"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5pPr>
            <a:lvl6pPr lvl="5"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6pPr>
            <a:lvl7pPr lvl="6"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7pPr>
            <a:lvl8pPr lvl="7"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8pPr>
            <a:lvl9pPr lvl="8" algn="ctr">
              <a:lnSpc>
                <a:spcPct val="100000"/>
              </a:lnSpc>
              <a:spcBef>
                <a:spcPts val="800"/>
              </a:spcBef>
              <a:spcAft>
                <a:spcPts val="800"/>
              </a:spcAft>
              <a:buClr>
                <a:schemeClr val="dk1"/>
              </a:buClr>
              <a:buSzPts val="3000"/>
              <a:buFont typeface="Anton"/>
              <a:buNone/>
              <a:defRPr sz="3000">
                <a:solidFill>
                  <a:schemeClr val="dk1"/>
                </a:solidFill>
                <a:latin typeface="Anton"/>
                <a:ea typeface="Anton"/>
                <a:cs typeface="Anton"/>
                <a:sym typeface="Anton"/>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BLANK_1_1_1_1_1_1_1_1">
    <p:bg>
      <p:bgPr>
        <a:solidFill>
          <a:schemeClr val="lt1"/>
        </a:solidFill>
      </p:bgPr>
    </p:bg>
    <p:spTree>
      <p:nvGrpSpPr>
        <p:cNvPr id="287" name="Shape 287"/>
        <p:cNvGrpSpPr/>
        <p:nvPr/>
      </p:nvGrpSpPr>
      <p:grpSpPr>
        <a:xfrm>
          <a:off x="0" y="0"/>
          <a:ext cx="0" cy="0"/>
          <a:chOff x="0" y="0"/>
          <a:chExt cx="0" cy="0"/>
        </a:xfrm>
      </p:grpSpPr>
      <p:sp>
        <p:nvSpPr>
          <p:cNvPr id="288" name="Google Shape;288;p13"/>
          <p:cNvSpPr txBox="1"/>
          <p:nvPr>
            <p:ph type="title"/>
          </p:nvPr>
        </p:nvSpPr>
        <p:spPr>
          <a:xfrm>
            <a:off x="508875" y="874875"/>
            <a:ext cx="3003300" cy="557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3000"/>
              <a:buNone/>
              <a:defRPr b="0">
                <a:solidFill>
                  <a:schemeClr val="dk1"/>
                </a:solidFill>
              </a:defRPr>
            </a:lvl1pPr>
            <a:lvl2pPr lvl="1">
              <a:lnSpc>
                <a:spcPct val="100000"/>
              </a:lnSpc>
              <a:spcBef>
                <a:spcPts val="0"/>
              </a:spcBef>
              <a:spcAft>
                <a:spcPts val="0"/>
              </a:spcAft>
              <a:buClr>
                <a:schemeClr val="dk1"/>
              </a:buClr>
              <a:buSzPts val="1400"/>
              <a:buNone/>
              <a:defRPr>
                <a:solidFill>
                  <a:schemeClr val="dk1"/>
                </a:solidFill>
              </a:defRPr>
            </a:lvl2pPr>
            <a:lvl3pPr lvl="2">
              <a:lnSpc>
                <a:spcPct val="100000"/>
              </a:lnSpc>
              <a:spcBef>
                <a:spcPts val="0"/>
              </a:spcBef>
              <a:spcAft>
                <a:spcPts val="0"/>
              </a:spcAft>
              <a:buClr>
                <a:schemeClr val="dk1"/>
              </a:buClr>
              <a:buSzPts val="1400"/>
              <a:buNone/>
              <a:defRPr>
                <a:solidFill>
                  <a:schemeClr val="dk1"/>
                </a:solidFill>
              </a:defRPr>
            </a:lvl3pPr>
            <a:lvl4pPr lvl="3">
              <a:lnSpc>
                <a:spcPct val="100000"/>
              </a:lnSpc>
              <a:spcBef>
                <a:spcPts val="0"/>
              </a:spcBef>
              <a:spcAft>
                <a:spcPts val="0"/>
              </a:spcAft>
              <a:buClr>
                <a:schemeClr val="dk1"/>
              </a:buClr>
              <a:buSzPts val="1400"/>
              <a:buNone/>
              <a:defRPr>
                <a:solidFill>
                  <a:schemeClr val="dk1"/>
                </a:solidFill>
              </a:defRPr>
            </a:lvl4pPr>
            <a:lvl5pPr lvl="4">
              <a:lnSpc>
                <a:spcPct val="100000"/>
              </a:lnSpc>
              <a:spcBef>
                <a:spcPts val="0"/>
              </a:spcBef>
              <a:spcAft>
                <a:spcPts val="0"/>
              </a:spcAft>
              <a:buClr>
                <a:schemeClr val="dk1"/>
              </a:buClr>
              <a:buSzPts val="1400"/>
              <a:buNone/>
              <a:defRPr>
                <a:solidFill>
                  <a:schemeClr val="dk1"/>
                </a:solidFill>
              </a:defRPr>
            </a:lvl5pPr>
            <a:lvl6pPr lvl="5">
              <a:lnSpc>
                <a:spcPct val="100000"/>
              </a:lnSpc>
              <a:spcBef>
                <a:spcPts val="0"/>
              </a:spcBef>
              <a:spcAft>
                <a:spcPts val="0"/>
              </a:spcAft>
              <a:buClr>
                <a:schemeClr val="dk1"/>
              </a:buClr>
              <a:buSzPts val="1400"/>
              <a:buNone/>
              <a:defRPr>
                <a:solidFill>
                  <a:schemeClr val="dk1"/>
                </a:solidFill>
              </a:defRPr>
            </a:lvl6pPr>
            <a:lvl7pPr lvl="6">
              <a:lnSpc>
                <a:spcPct val="100000"/>
              </a:lnSpc>
              <a:spcBef>
                <a:spcPts val="0"/>
              </a:spcBef>
              <a:spcAft>
                <a:spcPts val="0"/>
              </a:spcAft>
              <a:buClr>
                <a:schemeClr val="dk1"/>
              </a:buClr>
              <a:buSzPts val="1400"/>
              <a:buNone/>
              <a:defRPr>
                <a:solidFill>
                  <a:schemeClr val="dk1"/>
                </a:solidFill>
              </a:defRPr>
            </a:lvl7pPr>
            <a:lvl8pPr lvl="7">
              <a:lnSpc>
                <a:spcPct val="100000"/>
              </a:lnSpc>
              <a:spcBef>
                <a:spcPts val="0"/>
              </a:spcBef>
              <a:spcAft>
                <a:spcPts val="0"/>
              </a:spcAft>
              <a:buClr>
                <a:schemeClr val="dk1"/>
              </a:buClr>
              <a:buSzPts val="1400"/>
              <a:buNone/>
              <a:defRPr>
                <a:solidFill>
                  <a:schemeClr val="dk1"/>
                </a:solidFill>
              </a:defRPr>
            </a:lvl8pPr>
            <a:lvl9pPr lvl="8">
              <a:lnSpc>
                <a:spcPct val="100000"/>
              </a:lnSpc>
              <a:spcBef>
                <a:spcPts val="0"/>
              </a:spcBef>
              <a:spcAft>
                <a:spcPts val="0"/>
              </a:spcAft>
              <a:buClr>
                <a:schemeClr val="dk1"/>
              </a:buClr>
              <a:buSzPts val="1400"/>
              <a:buNone/>
              <a:defRPr>
                <a:solidFill>
                  <a:schemeClr val="dk1"/>
                </a:solidFill>
              </a:defRPr>
            </a:lvl9pPr>
          </a:lstStyle>
          <a:p/>
        </p:txBody>
      </p:sp>
      <p:sp>
        <p:nvSpPr>
          <p:cNvPr id="289" name="Google Shape;289;p13"/>
          <p:cNvSpPr txBox="1"/>
          <p:nvPr/>
        </p:nvSpPr>
        <p:spPr>
          <a:xfrm>
            <a:off x="5712000" y="3474850"/>
            <a:ext cx="732900" cy="366600"/>
          </a:xfrm>
          <a:prstGeom prst="rect">
            <a:avLst/>
          </a:prstGeom>
          <a:noFill/>
          <a:ln>
            <a:noFill/>
          </a:ln>
        </p:spPr>
        <p:txBody>
          <a:bodyPr anchorCtr="0" anchor="t" bIns="91425" lIns="0" spcFirstLastPara="1" rIns="91425" wrap="square" tIns="91425">
            <a:noAutofit/>
          </a:bodyPr>
          <a:lstStyle/>
          <a:p>
            <a:pPr indent="0" lvl="0" marL="0" rtl="0" algn="l">
              <a:lnSpc>
                <a:spcPct val="60000"/>
              </a:lnSpc>
              <a:spcBef>
                <a:spcPts val="0"/>
              </a:spcBef>
              <a:spcAft>
                <a:spcPts val="0"/>
              </a:spcAft>
              <a:buSzPts val="7200"/>
              <a:buNone/>
            </a:pPr>
            <a:r>
              <a:rPr lang="en" sz="7200">
                <a:solidFill>
                  <a:schemeClr val="lt1"/>
                </a:solidFill>
                <a:latin typeface="Manrope ExtraBold"/>
                <a:ea typeface="Manrope ExtraBold"/>
                <a:cs typeface="Manrope ExtraBold"/>
                <a:sym typeface="Manrope ExtraBold"/>
              </a:rPr>
              <a:t>“</a:t>
            </a:r>
            <a:endParaRPr i="1" sz="7200">
              <a:solidFill>
                <a:schemeClr val="lt1"/>
              </a:solidFill>
              <a:latin typeface="Manrope ExtraBold"/>
              <a:ea typeface="Manrope ExtraBold"/>
              <a:cs typeface="Manrope ExtraBold"/>
              <a:sym typeface="Manrope ExtraBold"/>
            </a:endParaRPr>
          </a:p>
        </p:txBody>
      </p:sp>
      <p:sp>
        <p:nvSpPr>
          <p:cNvPr id="290" name="Google Shape;290;p13"/>
          <p:cNvSpPr txBox="1"/>
          <p:nvPr>
            <p:ph idx="1" type="body"/>
          </p:nvPr>
        </p:nvSpPr>
        <p:spPr>
          <a:xfrm>
            <a:off x="508875" y="1539275"/>
            <a:ext cx="3488400" cy="11823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Clr>
                <a:schemeClr val="dk1"/>
              </a:buClr>
              <a:buSzPts val="1200"/>
              <a:buNone/>
              <a:defRPr>
                <a:solidFill>
                  <a:schemeClr val="dk1"/>
                </a:solidFill>
              </a:defRPr>
            </a:lvl1pPr>
            <a:lvl2pPr indent="-228600" lvl="1" marL="914400">
              <a:lnSpc>
                <a:spcPct val="100000"/>
              </a:lnSpc>
              <a:spcBef>
                <a:spcPts val="0"/>
              </a:spcBef>
              <a:spcAft>
                <a:spcPts val="0"/>
              </a:spcAft>
              <a:buClr>
                <a:schemeClr val="dk1"/>
              </a:buClr>
              <a:buSzPts val="1200"/>
              <a:buNone/>
              <a:defRPr>
                <a:solidFill>
                  <a:schemeClr val="dk1"/>
                </a:solidFill>
              </a:defRPr>
            </a:lvl2pPr>
            <a:lvl3pPr indent="-228600" lvl="2" marL="1371600">
              <a:lnSpc>
                <a:spcPct val="100000"/>
              </a:lnSpc>
              <a:spcBef>
                <a:spcPts val="0"/>
              </a:spcBef>
              <a:spcAft>
                <a:spcPts val="0"/>
              </a:spcAft>
              <a:buClr>
                <a:schemeClr val="dk1"/>
              </a:buClr>
              <a:buSzPts val="1200"/>
              <a:buNone/>
              <a:defRPr>
                <a:solidFill>
                  <a:schemeClr val="dk1"/>
                </a:solidFill>
              </a:defRPr>
            </a:lvl3pPr>
            <a:lvl4pPr indent="-228600" lvl="3" marL="1828800">
              <a:lnSpc>
                <a:spcPct val="100000"/>
              </a:lnSpc>
              <a:spcBef>
                <a:spcPts val="0"/>
              </a:spcBef>
              <a:spcAft>
                <a:spcPts val="0"/>
              </a:spcAft>
              <a:buClr>
                <a:schemeClr val="dk1"/>
              </a:buClr>
              <a:buSzPts val="1200"/>
              <a:buNone/>
              <a:defRPr>
                <a:solidFill>
                  <a:schemeClr val="dk1"/>
                </a:solidFill>
              </a:defRPr>
            </a:lvl4pPr>
            <a:lvl5pPr indent="-228600" lvl="4" marL="2286000">
              <a:lnSpc>
                <a:spcPct val="100000"/>
              </a:lnSpc>
              <a:spcBef>
                <a:spcPts val="0"/>
              </a:spcBef>
              <a:spcAft>
                <a:spcPts val="0"/>
              </a:spcAft>
              <a:buClr>
                <a:schemeClr val="dk1"/>
              </a:buClr>
              <a:buSzPts val="1200"/>
              <a:buNone/>
              <a:defRPr>
                <a:solidFill>
                  <a:schemeClr val="dk1"/>
                </a:solidFill>
              </a:defRPr>
            </a:lvl5pPr>
            <a:lvl6pPr indent="-228600" lvl="5" marL="2743200">
              <a:lnSpc>
                <a:spcPct val="100000"/>
              </a:lnSpc>
              <a:spcBef>
                <a:spcPts val="0"/>
              </a:spcBef>
              <a:spcAft>
                <a:spcPts val="0"/>
              </a:spcAft>
              <a:buClr>
                <a:schemeClr val="dk1"/>
              </a:buClr>
              <a:buSzPts val="1200"/>
              <a:buNone/>
              <a:defRPr>
                <a:solidFill>
                  <a:schemeClr val="dk1"/>
                </a:solidFill>
              </a:defRPr>
            </a:lvl6pPr>
            <a:lvl7pPr indent="-228600" lvl="6" marL="3200400">
              <a:lnSpc>
                <a:spcPct val="100000"/>
              </a:lnSpc>
              <a:spcBef>
                <a:spcPts val="0"/>
              </a:spcBef>
              <a:spcAft>
                <a:spcPts val="0"/>
              </a:spcAft>
              <a:buClr>
                <a:schemeClr val="dk1"/>
              </a:buClr>
              <a:buSzPts val="1200"/>
              <a:buNone/>
              <a:defRPr>
                <a:solidFill>
                  <a:schemeClr val="dk1"/>
                </a:solidFill>
              </a:defRPr>
            </a:lvl7pPr>
            <a:lvl8pPr indent="-228600" lvl="7" marL="3657600">
              <a:lnSpc>
                <a:spcPct val="100000"/>
              </a:lnSpc>
              <a:spcBef>
                <a:spcPts val="0"/>
              </a:spcBef>
              <a:spcAft>
                <a:spcPts val="0"/>
              </a:spcAft>
              <a:buClr>
                <a:schemeClr val="dk1"/>
              </a:buClr>
              <a:buSzPts val="1200"/>
              <a:buNone/>
              <a:defRPr>
                <a:solidFill>
                  <a:schemeClr val="dk1"/>
                </a:solidFill>
              </a:defRPr>
            </a:lvl8pPr>
            <a:lvl9pPr indent="-228600" lvl="8" marL="4114800">
              <a:lnSpc>
                <a:spcPct val="100000"/>
              </a:lnSpc>
              <a:spcBef>
                <a:spcPts val="0"/>
              </a:spcBef>
              <a:spcAft>
                <a:spcPts val="0"/>
              </a:spcAft>
              <a:buClr>
                <a:schemeClr val="dk1"/>
              </a:buClr>
              <a:buSzPts val="1200"/>
              <a:buNone/>
              <a:defRPr>
                <a:solidFill>
                  <a:schemeClr val="dk1"/>
                </a:solidFill>
              </a:defRPr>
            </a:lvl9pPr>
          </a:lstStyle>
          <a:p/>
        </p:txBody>
      </p:sp>
      <p:sp>
        <p:nvSpPr>
          <p:cNvPr id="291" name="Google Shape;291;p13"/>
          <p:cNvSpPr txBox="1"/>
          <p:nvPr>
            <p:ph idx="2" type="title"/>
          </p:nvPr>
        </p:nvSpPr>
        <p:spPr>
          <a:xfrm rot="-173518">
            <a:off x="5146753" y="4343806"/>
            <a:ext cx="1974114" cy="245408"/>
          </a:xfrm>
          <a:prstGeom prst="rect">
            <a:avLst/>
          </a:prstGeom>
          <a:solidFill>
            <a:schemeClr val="dk1"/>
          </a:solidFill>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1000"/>
              <a:buFont typeface="Manrope"/>
              <a:buNone/>
              <a:defRPr b="0" sz="1000">
                <a:latin typeface="Manrope"/>
                <a:ea typeface="Manrope"/>
                <a:cs typeface="Manrope"/>
                <a:sym typeface="Manrope"/>
              </a:defRPr>
            </a:lvl1pPr>
            <a:lvl2pPr lvl="1">
              <a:spcBef>
                <a:spcPts val="0"/>
              </a:spcBef>
              <a:spcAft>
                <a:spcPts val="0"/>
              </a:spcAft>
              <a:buClr>
                <a:schemeClr val="lt1"/>
              </a:buClr>
              <a:buSzPts val="1400"/>
              <a:buFont typeface="Manrope"/>
              <a:buNone/>
              <a:defRPr>
                <a:latin typeface="Manrope"/>
                <a:ea typeface="Manrope"/>
                <a:cs typeface="Manrope"/>
                <a:sym typeface="Manrope"/>
              </a:defRPr>
            </a:lvl2pPr>
            <a:lvl3pPr lvl="2">
              <a:spcBef>
                <a:spcPts val="0"/>
              </a:spcBef>
              <a:spcAft>
                <a:spcPts val="0"/>
              </a:spcAft>
              <a:buClr>
                <a:schemeClr val="lt1"/>
              </a:buClr>
              <a:buSzPts val="1400"/>
              <a:buFont typeface="Manrope"/>
              <a:buNone/>
              <a:defRPr>
                <a:latin typeface="Manrope"/>
                <a:ea typeface="Manrope"/>
                <a:cs typeface="Manrope"/>
                <a:sym typeface="Manrope"/>
              </a:defRPr>
            </a:lvl3pPr>
            <a:lvl4pPr lvl="3">
              <a:spcBef>
                <a:spcPts val="0"/>
              </a:spcBef>
              <a:spcAft>
                <a:spcPts val="0"/>
              </a:spcAft>
              <a:buClr>
                <a:schemeClr val="lt1"/>
              </a:buClr>
              <a:buSzPts val="1400"/>
              <a:buFont typeface="Manrope"/>
              <a:buNone/>
              <a:defRPr>
                <a:latin typeface="Manrope"/>
                <a:ea typeface="Manrope"/>
                <a:cs typeface="Manrope"/>
                <a:sym typeface="Manrope"/>
              </a:defRPr>
            </a:lvl4pPr>
            <a:lvl5pPr lvl="4">
              <a:spcBef>
                <a:spcPts val="0"/>
              </a:spcBef>
              <a:spcAft>
                <a:spcPts val="0"/>
              </a:spcAft>
              <a:buClr>
                <a:schemeClr val="lt1"/>
              </a:buClr>
              <a:buSzPts val="1400"/>
              <a:buFont typeface="Manrope"/>
              <a:buNone/>
              <a:defRPr>
                <a:latin typeface="Manrope"/>
                <a:ea typeface="Manrope"/>
                <a:cs typeface="Manrope"/>
                <a:sym typeface="Manrope"/>
              </a:defRPr>
            </a:lvl5pPr>
            <a:lvl6pPr lvl="5">
              <a:spcBef>
                <a:spcPts val="0"/>
              </a:spcBef>
              <a:spcAft>
                <a:spcPts val="0"/>
              </a:spcAft>
              <a:buClr>
                <a:schemeClr val="lt1"/>
              </a:buClr>
              <a:buSzPts val="1400"/>
              <a:buFont typeface="Manrope"/>
              <a:buNone/>
              <a:defRPr>
                <a:latin typeface="Manrope"/>
                <a:ea typeface="Manrope"/>
                <a:cs typeface="Manrope"/>
                <a:sym typeface="Manrope"/>
              </a:defRPr>
            </a:lvl6pPr>
            <a:lvl7pPr lvl="6">
              <a:spcBef>
                <a:spcPts val="0"/>
              </a:spcBef>
              <a:spcAft>
                <a:spcPts val="0"/>
              </a:spcAft>
              <a:buClr>
                <a:schemeClr val="lt1"/>
              </a:buClr>
              <a:buSzPts val="1400"/>
              <a:buFont typeface="Manrope"/>
              <a:buNone/>
              <a:defRPr>
                <a:latin typeface="Manrope"/>
                <a:ea typeface="Manrope"/>
                <a:cs typeface="Manrope"/>
                <a:sym typeface="Manrope"/>
              </a:defRPr>
            </a:lvl7pPr>
            <a:lvl8pPr lvl="7">
              <a:spcBef>
                <a:spcPts val="0"/>
              </a:spcBef>
              <a:spcAft>
                <a:spcPts val="0"/>
              </a:spcAft>
              <a:buClr>
                <a:schemeClr val="lt1"/>
              </a:buClr>
              <a:buSzPts val="1400"/>
              <a:buFont typeface="Manrope"/>
              <a:buNone/>
              <a:defRPr>
                <a:latin typeface="Manrope"/>
                <a:ea typeface="Manrope"/>
                <a:cs typeface="Manrope"/>
                <a:sym typeface="Manrope"/>
              </a:defRPr>
            </a:lvl8pPr>
            <a:lvl9pPr lvl="8">
              <a:spcBef>
                <a:spcPts val="0"/>
              </a:spcBef>
              <a:spcAft>
                <a:spcPts val="0"/>
              </a:spcAft>
              <a:buClr>
                <a:schemeClr val="lt1"/>
              </a:buClr>
              <a:buSzPts val="1400"/>
              <a:buFont typeface="Manrope"/>
              <a:buNone/>
              <a:defRPr>
                <a:latin typeface="Manrope"/>
                <a:ea typeface="Manrope"/>
                <a:cs typeface="Manrope"/>
                <a:sym typeface="Manrope"/>
              </a:defRPr>
            </a:lvl9pPr>
          </a:lstStyle>
          <a:p/>
        </p:txBody>
      </p:sp>
      <p:sp>
        <p:nvSpPr>
          <p:cNvPr id="292" name="Google Shape;292;p13"/>
          <p:cNvSpPr/>
          <p:nvPr/>
        </p:nvSpPr>
        <p:spPr>
          <a:xfrm>
            <a:off x="8352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93" name="Google Shape;293;p13"/>
          <p:cNvSpPr/>
          <p:nvPr/>
        </p:nvSpPr>
        <p:spPr>
          <a:xfrm>
            <a:off x="32736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94" name="Google Shape;294;p13"/>
          <p:cNvSpPr/>
          <p:nvPr/>
        </p:nvSpPr>
        <p:spPr>
          <a:xfrm>
            <a:off x="57120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95" name="Google Shape;295;p13"/>
          <p:cNvSpPr/>
          <p:nvPr/>
        </p:nvSpPr>
        <p:spPr>
          <a:xfrm>
            <a:off x="81504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cxnSp>
        <p:nvCxnSpPr>
          <p:cNvPr id="296" name="Google Shape;296;p13"/>
          <p:cNvCxnSpPr/>
          <p:nvPr/>
        </p:nvCxnSpPr>
        <p:spPr>
          <a:xfrm>
            <a:off x="0" y="457191"/>
            <a:ext cx="9140400" cy="0"/>
          </a:xfrm>
          <a:prstGeom prst="straightConnector1">
            <a:avLst/>
          </a:prstGeom>
          <a:noFill/>
          <a:ln cap="flat" cmpd="sng" w="9525">
            <a:solidFill>
              <a:schemeClr val="accent4"/>
            </a:solidFill>
            <a:prstDash val="solid"/>
            <a:round/>
            <a:headEnd len="sm" w="sm" type="none"/>
            <a:tailEnd len="sm" w="sm" type="none"/>
          </a:ln>
        </p:spPr>
      </p:cxnSp>
      <p:cxnSp>
        <p:nvCxnSpPr>
          <p:cNvPr id="297" name="Google Shape;297;p13"/>
          <p:cNvCxnSpPr/>
          <p:nvPr/>
        </p:nvCxnSpPr>
        <p:spPr>
          <a:xfrm>
            <a:off x="0" y="524791"/>
            <a:ext cx="9140400" cy="0"/>
          </a:xfrm>
          <a:prstGeom prst="straightConnector1">
            <a:avLst/>
          </a:prstGeom>
          <a:noFill/>
          <a:ln cap="flat" cmpd="sng" w="9525">
            <a:solidFill>
              <a:schemeClr val="accent4"/>
            </a:solidFill>
            <a:prstDash val="solid"/>
            <a:round/>
            <a:headEnd len="sm" w="sm" type="none"/>
            <a:tailEnd len="sm" w="sm" type="none"/>
          </a:ln>
        </p:spPr>
      </p:cxnSp>
      <p:sp>
        <p:nvSpPr>
          <p:cNvPr id="298" name="Google Shape;298;p13"/>
          <p:cNvSpPr txBox="1"/>
          <p:nvPr>
            <p:ph idx="3" type="title"/>
          </p:nvPr>
        </p:nvSpPr>
        <p:spPr>
          <a:xfrm rot="-130161">
            <a:off x="5805931" y="3651002"/>
            <a:ext cx="2662908" cy="733131"/>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000">
                <a:solidFill>
                  <a:schemeClr val="dk1"/>
                </a:solidFill>
                <a:latin typeface="Manrope"/>
                <a:ea typeface="Manrope"/>
                <a:cs typeface="Manrope"/>
                <a:sym typeface="Manrope"/>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Tree>
  </p:cSld>
  <p:clrMapOvr>
    <a:masterClrMapping/>
  </p:clrMapOvr>
  <p:extLst>
    <p:ext uri="{DCECCB84-F9BA-43D5-87BE-67443E8EF086}">
      <p15:sldGuideLst>
        <p15:guide id="1" pos="325">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BLANK_1_1_1_1_1_1_1_1_2">
    <p:spTree>
      <p:nvGrpSpPr>
        <p:cNvPr id="299" name="Shape 299"/>
        <p:cNvGrpSpPr/>
        <p:nvPr/>
      </p:nvGrpSpPr>
      <p:grpSpPr>
        <a:xfrm>
          <a:off x="0" y="0"/>
          <a:ext cx="0" cy="0"/>
          <a:chOff x="0" y="0"/>
          <a:chExt cx="0" cy="0"/>
        </a:xfrm>
      </p:grpSpPr>
      <p:grpSp>
        <p:nvGrpSpPr>
          <p:cNvPr id="300" name="Google Shape;300;p14"/>
          <p:cNvGrpSpPr/>
          <p:nvPr/>
        </p:nvGrpSpPr>
        <p:grpSpPr>
          <a:xfrm>
            <a:off x="0" y="-6300"/>
            <a:ext cx="9143705" cy="5150040"/>
            <a:chOff x="11751" y="-6300"/>
            <a:chExt cx="9190577" cy="5150040"/>
          </a:xfrm>
        </p:grpSpPr>
        <p:grpSp>
          <p:nvGrpSpPr>
            <p:cNvPr id="301" name="Google Shape;301;p14"/>
            <p:cNvGrpSpPr/>
            <p:nvPr/>
          </p:nvGrpSpPr>
          <p:grpSpPr>
            <a:xfrm>
              <a:off x="11751" y="-6300"/>
              <a:ext cx="4777902" cy="2703033"/>
              <a:chOff x="11750" y="-6290"/>
              <a:chExt cx="9125100" cy="5162400"/>
            </a:xfrm>
          </p:grpSpPr>
          <p:cxnSp>
            <p:nvCxnSpPr>
              <p:cNvPr id="302" name="Google Shape;302;p14"/>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03" name="Google Shape;303;p14"/>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04" name="Google Shape;304;p14"/>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05" name="Google Shape;305;p14"/>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06" name="Google Shape;306;p14"/>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07" name="Google Shape;307;p14"/>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08" name="Google Shape;308;p14"/>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09" name="Google Shape;309;p14"/>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10" name="Google Shape;310;p14"/>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11" name="Google Shape;311;p14"/>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12" name="Google Shape;312;p14"/>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13" name="Google Shape;313;p14"/>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14" name="Google Shape;314;p14"/>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15" name="Google Shape;315;p14"/>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16" name="Google Shape;316;p14"/>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17" name="Google Shape;317;p14"/>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18" name="Google Shape;318;p14"/>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19" name="Google Shape;319;p14"/>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20" name="Google Shape;320;p14"/>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21" name="Google Shape;321;p14"/>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22" name="Google Shape;322;p14"/>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23" name="Google Shape;323;p14"/>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324" name="Google Shape;324;p14"/>
            <p:cNvGrpSpPr/>
            <p:nvPr/>
          </p:nvGrpSpPr>
          <p:grpSpPr>
            <a:xfrm>
              <a:off x="11751" y="2440707"/>
              <a:ext cx="4777902" cy="2703033"/>
              <a:chOff x="11750" y="-6290"/>
              <a:chExt cx="9125100" cy="5162400"/>
            </a:xfrm>
          </p:grpSpPr>
          <p:cxnSp>
            <p:nvCxnSpPr>
              <p:cNvPr id="325" name="Google Shape;325;p14"/>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26" name="Google Shape;326;p14"/>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27" name="Google Shape;327;p14"/>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28" name="Google Shape;328;p14"/>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29" name="Google Shape;329;p14"/>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30" name="Google Shape;330;p14"/>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31" name="Google Shape;331;p14"/>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32" name="Google Shape;332;p14"/>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33" name="Google Shape;333;p14"/>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34" name="Google Shape;334;p14"/>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35" name="Google Shape;335;p14"/>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36" name="Google Shape;336;p14"/>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37" name="Google Shape;337;p14"/>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38" name="Google Shape;338;p14"/>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39" name="Google Shape;339;p14"/>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40" name="Google Shape;340;p14"/>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41" name="Google Shape;341;p14"/>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42" name="Google Shape;342;p14"/>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43" name="Google Shape;343;p14"/>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44" name="Google Shape;344;p14"/>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45" name="Google Shape;345;p14"/>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46" name="Google Shape;346;p14"/>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347" name="Google Shape;347;p14"/>
            <p:cNvGrpSpPr/>
            <p:nvPr/>
          </p:nvGrpSpPr>
          <p:grpSpPr>
            <a:xfrm>
              <a:off x="4424426" y="-6300"/>
              <a:ext cx="4777902" cy="2703033"/>
              <a:chOff x="11750" y="-6290"/>
              <a:chExt cx="9125100" cy="5162400"/>
            </a:xfrm>
          </p:grpSpPr>
          <p:cxnSp>
            <p:nvCxnSpPr>
              <p:cNvPr id="348" name="Google Shape;348;p14"/>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49" name="Google Shape;349;p14"/>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50" name="Google Shape;350;p14"/>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51" name="Google Shape;351;p14"/>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52" name="Google Shape;352;p14"/>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53" name="Google Shape;353;p14"/>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54" name="Google Shape;354;p14"/>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55" name="Google Shape;355;p14"/>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56" name="Google Shape;356;p14"/>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57" name="Google Shape;357;p14"/>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58" name="Google Shape;358;p14"/>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59" name="Google Shape;359;p14"/>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60" name="Google Shape;360;p14"/>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61" name="Google Shape;361;p14"/>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62" name="Google Shape;362;p14"/>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63" name="Google Shape;363;p14"/>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64" name="Google Shape;364;p14"/>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65" name="Google Shape;365;p14"/>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66" name="Google Shape;366;p14"/>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67" name="Google Shape;367;p14"/>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68" name="Google Shape;368;p14"/>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69" name="Google Shape;369;p14"/>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370" name="Google Shape;370;p14"/>
            <p:cNvGrpSpPr/>
            <p:nvPr/>
          </p:nvGrpSpPr>
          <p:grpSpPr>
            <a:xfrm>
              <a:off x="4424426" y="2440707"/>
              <a:ext cx="4777902" cy="2703033"/>
              <a:chOff x="11750" y="-6290"/>
              <a:chExt cx="9125100" cy="5162400"/>
            </a:xfrm>
          </p:grpSpPr>
          <p:cxnSp>
            <p:nvCxnSpPr>
              <p:cNvPr id="371" name="Google Shape;371;p14"/>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72" name="Google Shape;372;p14"/>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73" name="Google Shape;373;p14"/>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74" name="Google Shape;374;p14"/>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75" name="Google Shape;375;p14"/>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76" name="Google Shape;376;p14"/>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77" name="Google Shape;377;p14"/>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78" name="Google Shape;378;p14"/>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79" name="Google Shape;379;p14"/>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80" name="Google Shape;380;p14"/>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81" name="Google Shape;381;p14"/>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82" name="Google Shape;382;p14"/>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383" name="Google Shape;383;p14"/>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84" name="Google Shape;384;p14"/>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85" name="Google Shape;385;p14"/>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86" name="Google Shape;386;p14"/>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87" name="Google Shape;387;p14"/>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88" name="Google Shape;388;p14"/>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89" name="Google Shape;389;p14"/>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90" name="Google Shape;390;p14"/>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91" name="Google Shape;391;p14"/>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392" name="Google Shape;392;p14"/>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sp>
        <p:nvSpPr>
          <p:cNvPr id="393" name="Google Shape;393;p14"/>
          <p:cNvSpPr txBox="1"/>
          <p:nvPr>
            <p:ph type="title"/>
          </p:nvPr>
        </p:nvSpPr>
        <p:spPr>
          <a:xfrm>
            <a:off x="508875" y="874875"/>
            <a:ext cx="3003300" cy="557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3000"/>
              <a:buNone/>
              <a:defRPr b="0"/>
            </a:lvl1pPr>
            <a:lvl2pPr lvl="1">
              <a:lnSpc>
                <a:spcPct val="100000"/>
              </a:lnSpc>
              <a:spcBef>
                <a:spcPts val="0"/>
              </a:spcBef>
              <a:spcAft>
                <a:spcPts val="0"/>
              </a:spcAft>
              <a:buClr>
                <a:schemeClr val="lt1"/>
              </a:buClr>
              <a:buSzPts val="1400"/>
              <a:buNone/>
              <a:defRPr/>
            </a:lvl2pPr>
            <a:lvl3pPr lvl="2">
              <a:lnSpc>
                <a:spcPct val="100000"/>
              </a:lnSpc>
              <a:spcBef>
                <a:spcPts val="0"/>
              </a:spcBef>
              <a:spcAft>
                <a:spcPts val="0"/>
              </a:spcAft>
              <a:buClr>
                <a:schemeClr val="lt1"/>
              </a:buClr>
              <a:buSzPts val="1400"/>
              <a:buNone/>
              <a:defRPr/>
            </a:lvl3pPr>
            <a:lvl4pPr lvl="3">
              <a:lnSpc>
                <a:spcPct val="100000"/>
              </a:lnSpc>
              <a:spcBef>
                <a:spcPts val="0"/>
              </a:spcBef>
              <a:spcAft>
                <a:spcPts val="0"/>
              </a:spcAft>
              <a:buClr>
                <a:schemeClr val="lt1"/>
              </a:buClr>
              <a:buSzPts val="1400"/>
              <a:buNone/>
              <a:defRPr/>
            </a:lvl4pPr>
            <a:lvl5pPr lvl="4">
              <a:lnSpc>
                <a:spcPct val="100000"/>
              </a:lnSpc>
              <a:spcBef>
                <a:spcPts val="0"/>
              </a:spcBef>
              <a:spcAft>
                <a:spcPts val="0"/>
              </a:spcAft>
              <a:buClr>
                <a:schemeClr val="lt1"/>
              </a:buClr>
              <a:buSzPts val="1400"/>
              <a:buNone/>
              <a:defRPr/>
            </a:lvl5pPr>
            <a:lvl6pPr lvl="5">
              <a:lnSpc>
                <a:spcPct val="100000"/>
              </a:lnSpc>
              <a:spcBef>
                <a:spcPts val="0"/>
              </a:spcBef>
              <a:spcAft>
                <a:spcPts val="0"/>
              </a:spcAft>
              <a:buClr>
                <a:schemeClr val="lt1"/>
              </a:buClr>
              <a:buSzPts val="1400"/>
              <a:buNone/>
              <a:defRPr/>
            </a:lvl6pPr>
            <a:lvl7pPr lvl="6">
              <a:lnSpc>
                <a:spcPct val="100000"/>
              </a:lnSpc>
              <a:spcBef>
                <a:spcPts val="0"/>
              </a:spcBef>
              <a:spcAft>
                <a:spcPts val="0"/>
              </a:spcAft>
              <a:buClr>
                <a:schemeClr val="lt1"/>
              </a:buClr>
              <a:buSzPts val="1400"/>
              <a:buNone/>
              <a:defRPr/>
            </a:lvl7pPr>
            <a:lvl8pPr lvl="7">
              <a:lnSpc>
                <a:spcPct val="100000"/>
              </a:lnSpc>
              <a:spcBef>
                <a:spcPts val="0"/>
              </a:spcBef>
              <a:spcAft>
                <a:spcPts val="0"/>
              </a:spcAft>
              <a:buClr>
                <a:schemeClr val="lt1"/>
              </a:buClr>
              <a:buSzPts val="1400"/>
              <a:buNone/>
              <a:defRPr/>
            </a:lvl8pPr>
            <a:lvl9pPr lvl="8">
              <a:lnSpc>
                <a:spcPct val="100000"/>
              </a:lnSpc>
              <a:spcBef>
                <a:spcPts val="0"/>
              </a:spcBef>
              <a:spcAft>
                <a:spcPts val="0"/>
              </a:spcAft>
              <a:buClr>
                <a:schemeClr val="lt1"/>
              </a:buClr>
              <a:buSzPts val="1400"/>
              <a:buNone/>
              <a:defRPr/>
            </a:lvl9pPr>
          </a:lstStyle>
          <a:p/>
        </p:txBody>
      </p:sp>
      <p:sp>
        <p:nvSpPr>
          <p:cNvPr id="394" name="Google Shape;394;p14"/>
          <p:cNvSpPr txBox="1"/>
          <p:nvPr>
            <p:ph idx="1" type="body"/>
          </p:nvPr>
        </p:nvSpPr>
        <p:spPr>
          <a:xfrm>
            <a:off x="508875" y="1539275"/>
            <a:ext cx="3488400" cy="11823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200"/>
              <a:buNone/>
              <a:defRPr/>
            </a:lvl1pPr>
            <a:lvl2pPr indent="-228600" lvl="1" marL="914400">
              <a:lnSpc>
                <a:spcPct val="100000"/>
              </a:lnSpc>
              <a:spcBef>
                <a:spcPts val="0"/>
              </a:spcBef>
              <a:spcAft>
                <a:spcPts val="0"/>
              </a:spcAft>
              <a:buSzPts val="1200"/>
              <a:buNone/>
              <a:defRPr/>
            </a:lvl2pPr>
            <a:lvl3pPr indent="-228600" lvl="2" marL="1371600">
              <a:lnSpc>
                <a:spcPct val="100000"/>
              </a:lnSpc>
              <a:spcBef>
                <a:spcPts val="0"/>
              </a:spcBef>
              <a:spcAft>
                <a:spcPts val="0"/>
              </a:spcAft>
              <a:buSzPts val="1200"/>
              <a:buNone/>
              <a:defRPr/>
            </a:lvl3pPr>
            <a:lvl4pPr indent="-228600" lvl="3" marL="1828800">
              <a:lnSpc>
                <a:spcPct val="100000"/>
              </a:lnSpc>
              <a:spcBef>
                <a:spcPts val="0"/>
              </a:spcBef>
              <a:spcAft>
                <a:spcPts val="0"/>
              </a:spcAft>
              <a:buSzPts val="1200"/>
              <a:buNone/>
              <a:defRPr/>
            </a:lvl4pPr>
            <a:lvl5pPr indent="-228600" lvl="4" marL="2286000">
              <a:lnSpc>
                <a:spcPct val="100000"/>
              </a:lnSpc>
              <a:spcBef>
                <a:spcPts val="0"/>
              </a:spcBef>
              <a:spcAft>
                <a:spcPts val="0"/>
              </a:spcAft>
              <a:buSzPts val="1200"/>
              <a:buNone/>
              <a:defRPr/>
            </a:lvl5pPr>
            <a:lvl6pPr indent="-228600" lvl="5" marL="2743200">
              <a:lnSpc>
                <a:spcPct val="100000"/>
              </a:lnSpc>
              <a:spcBef>
                <a:spcPts val="0"/>
              </a:spcBef>
              <a:spcAft>
                <a:spcPts val="0"/>
              </a:spcAft>
              <a:buSzPts val="1200"/>
              <a:buNone/>
              <a:defRPr/>
            </a:lvl6pPr>
            <a:lvl7pPr indent="-228600" lvl="6" marL="3200400">
              <a:lnSpc>
                <a:spcPct val="100000"/>
              </a:lnSpc>
              <a:spcBef>
                <a:spcPts val="0"/>
              </a:spcBef>
              <a:spcAft>
                <a:spcPts val="0"/>
              </a:spcAft>
              <a:buSzPts val="1200"/>
              <a:buNone/>
              <a:defRPr/>
            </a:lvl7pPr>
            <a:lvl8pPr indent="-228600" lvl="7" marL="3657600">
              <a:lnSpc>
                <a:spcPct val="100000"/>
              </a:lnSpc>
              <a:spcBef>
                <a:spcPts val="0"/>
              </a:spcBef>
              <a:spcAft>
                <a:spcPts val="0"/>
              </a:spcAft>
              <a:buSzPts val="1200"/>
              <a:buNone/>
              <a:defRPr/>
            </a:lvl8pPr>
            <a:lvl9pPr indent="-228600" lvl="8" marL="4114800">
              <a:lnSpc>
                <a:spcPct val="100000"/>
              </a:lnSpc>
              <a:spcBef>
                <a:spcPts val="0"/>
              </a:spcBef>
              <a:spcAft>
                <a:spcPts val="0"/>
              </a:spcAft>
              <a:buSzPts val="1200"/>
              <a:buNone/>
              <a:defRPr/>
            </a:lvl9pPr>
          </a:lstStyle>
          <a:p/>
        </p:txBody>
      </p:sp>
      <p:sp>
        <p:nvSpPr>
          <p:cNvPr id="395" name="Google Shape;395;p14"/>
          <p:cNvSpPr txBox="1"/>
          <p:nvPr>
            <p:ph idx="2" type="title"/>
          </p:nvPr>
        </p:nvSpPr>
        <p:spPr>
          <a:xfrm rot="-173518">
            <a:off x="5146753" y="4388081"/>
            <a:ext cx="1974114" cy="245408"/>
          </a:xfrm>
          <a:prstGeom prst="rect">
            <a:avLst/>
          </a:prstGeom>
          <a:solidFill>
            <a:schemeClr val="accent6"/>
          </a:solidFill>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1000"/>
              <a:buNone/>
              <a:defRPr sz="1000">
                <a:latin typeface="Manrope"/>
                <a:ea typeface="Manrope"/>
                <a:cs typeface="Manrope"/>
                <a:sym typeface="Manrope"/>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396" name="Google Shape;396;p14"/>
          <p:cNvSpPr txBox="1"/>
          <p:nvPr>
            <p:ph idx="3" type="title"/>
          </p:nvPr>
        </p:nvSpPr>
        <p:spPr>
          <a:xfrm rot="-130161">
            <a:off x="5801505" y="3629872"/>
            <a:ext cx="2662908" cy="632256"/>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000"/>
              <a:buNone/>
              <a:defRPr sz="1000">
                <a:latin typeface="Manrope"/>
                <a:ea typeface="Manrope"/>
                <a:cs typeface="Manrope"/>
                <a:sym typeface="Manrope"/>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Tree>
  </p:cSld>
  <p:clrMapOvr>
    <a:masterClrMapping/>
  </p:clrMapOvr>
  <p:extLst>
    <p:ext uri="{DCECCB84-F9BA-43D5-87BE-67443E8EF086}">
      <p15:sldGuideLst>
        <p15:guide id="1" pos="325">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BLANK_1_1_1_1_1_1_1">
    <p:spTree>
      <p:nvGrpSpPr>
        <p:cNvPr id="397" name="Shape 397"/>
        <p:cNvGrpSpPr/>
        <p:nvPr/>
      </p:nvGrpSpPr>
      <p:grpSpPr>
        <a:xfrm>
          <a:off x="0" y="0"/>
          <a:ext cx="0" cy="0"/>
          <a:chOff x="0" y="0"/>
          <a:chExt cx="0" cy="0"/>
        </a:xfrm>
      </p:grpSpPr>
      <p:grpSp>
        <p:nvGrpSpPr>
          <p:cNvPr id="398" name="Google Shape;398;p15"/>
          <p:cNvGrpSpPr/>
          <p:nvPr/>
        </p:nvGrpSpPr>
        <p:grpSpPr>
          <a:xfrm>
            <a:off x="0" y="939481"/>
            <a:ext cx="9144000" cy="3964219"/>
            <a:chOff x="0" y="939481"/>
            <a:chExt cx="9144000" cy="3964219"/>
          </a:xfrm>
        </p:grpSpPr>
        <p:cxnSp>
          <p:nvCxnSpPr>
            <p:cNvPr id="399" name="Google Shape;399;p15"/>
            <p:cNvCxnSpPr/>
            <p:nvPr/>
          </p:nvCxnSpPr>
          <p:spPr>
            <a:xfrm>
              <a:off x="0" y="939481"/>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400" name="Google Shape;400;p15"/>
            <p:cNvCxnSpPr/>
            <p:nvPr/>
          </p:nvCxnSpPr>
          <p:spPr>
            <a:xfrm>
              <a:off x="0" y="28463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401" name="Google Shape;401;p15"/>
            <p:cNvCxnSpPr/>
            <p:nvPr/>
          </p:nvCxnSpPr>
          <p:spPr>
            <a:xfrm>
              <a:off x="0" y="30749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402" name="Google Shape;402;p15"/>
            <p:cNvCxnSpPr/>
            <p:nvPr/>
          </p:nvCxnSpPr>
          <p:spPr>
            <a:xfrm>
              <a:off x="0" y="33035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403" name="Google Shape;403;p15"/>
            <p:cNvCxnSpPr/>
            <p:nvPr/>
          </p:nvCxnSpPr>
          <p:spPr>
            <a:xfrm>
              <a:off x="0" y="35321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404" name="Google Shape;404;p15"/>
            <p:cNvCxnSpPr/>
            <p:nvPr/>
          </p:nvCxnSpPr>
          <p:spPr>
            <a:xfrm>
              <a:off x="0" y="37607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405" name="Google Shape;405;p15"/>
            <p:cNvCxnSpPr/>
            <p:nvPr/>
          </p:nvCxnSpPr>
          <p:spPr>
            <a:xfrm>
              <a:off x="0" y="39893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406" name="Google Shape;406;p15"/>
            <p:cNvCxnSpPr/>
            <p:nvPr/>
          </p:nvCxnSpPr>
          <p:spPr>
            <a:xfrm>
              <a:off x="0" y="42179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407" name="Google Shape;407;p15"/>
            <p:cNvCxnSpPr/>
            <p:nvPr/>
          </p:nvCxnSpPr>
          <p:spPr>
            <a:xfrm>
              <a:off x="0" y="44465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408" name="Google Shape;408;p15"/>
            <p:cNvCxnSpPr/>
            <p:nvPr/>
          </p:nvCxnSpPr>
          <p:spPr>
            <a:xfrm>
              <a:off x="0" y="46751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409" name="Google Shape;409;p15"/>
            <p:cNvCxnSpPr/>
            <p:nvPr/>
          </p:nvCxnSpPr>
          <p:spPr>
            <a:xfrm>
              <a:off x="0" y="4903700"/>
              <a:ext cx="9144000" cy="0"/>
            </a:xfrm>
            <a:prstGeom prst="straightConnector1">
              <a:avLst/>
            </a:prstGeom>
            <a:noFill/>
            <a:ln cap="flat" cmpd="sng" w="9525">
              <a:solidFill>
                <a:schemeClr val="accent5"/>
              </a:solidFill>
              <a:prstDash val="solid"/>
              <a:round/>
              <a:headEnd len="sm" w="sm" type="none"/>
              <a:tailEnd len="sm" w="sm" type="none"/>
            </a:ln>
          </p:spPr>
        </p:cxnSp>
      </p:grpSp>
      <p:sp>
        <p:nvSpPr>
          <p:cNvPr id="410" name="Google Shape;410;p15"/>
          <p:cNvSpPr/>
          <p:nvPr/>
        </p:nvSpPr>
        <p:spPr>
          <a:xfrm rot="341415">
            <a:off x="4870163" y="329972"/>
            <a:ext cx="3279862" cy="460671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nvGrpSpPr>
          <p:cNvPr id="411" name="Google Shape;411;p15"/>
          <p:cNvGrpSpPr/>
          <p:nvPr/>
        </p:nvGrpSpPr>
        <p:grpSpPr>
          <a:xfrm rot="341264">
            <a:off x="4864199" y="350512"/>
            <a:ext cx="184449" cy="4334311"/>
            <a:chOff x="5380497" y="383100"/>
            <a:chExt cx="189628" cy="4456010"/>
          </a:xfrm>
        </p:grpSpPr>
        <p:grpSp>
          <p:nvGrpSpPr>
            <p:cNvPr id="412" name="Google Shape;412;p15"/>
            <p:cNvGrpSpPr/>
            <p:nvPr/>
          </p:nvGrpSpPr>
          <p:grpSpPr>
            <a:xfrm>
              <a:off x="5380497" y="383100"/>
              <a:ext cx="189628" cy="981668"/>
              <a:chOff x="5380497" y="383100"/>
              <a:chExt cx="189628" cy="981668"/>
            </a:xfrm>
          </p:grpSpPr>
          <p:grpSp>
            <p:nvGrpSpPr>
              <p:cNvPr id="413" name="Google Shape;413;p15"/>
              <p:cNvGrpSpPr/>
              <p:nvPr/>
            </p:nvGrpSpPr>
            <p:grpSpPr>
              <a:xfrm>
                <a:off x="5380497" y="383100"/>
                <a:ext cx="187974" cy="130800"/>
                <a:chOff x="4804925" y="764100"/>
                <a:chExt cx="187974" cy="130800"/>
              </a:xfrm>
            </p:grpSpPr>
            <p:sp>
              <p:nvSpPr>
                <p:cNvPr id="414" name="Google Shape;414;p15"/>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15" name="Google Shape;415;p15"/>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416" name="Google Shape;416;p15"/>
              <p:cNvGrpSpPr/>
              <p:nvPr/>
            </p:nvGrpSpPr>
            <p:grpSpPr>
              <a:xfrm>
                <a:off x="5382151" y="822110"/>
                <a:ext cx="187974" cy="130800"/>
                <a:chOff x="4804925" y="764100"/>
                <a:chExt cx="187974" cy="130800"/>
              </a:xfrm>
            </p:grpSpPr>
            <p:sp>
              <p:nvSpPr>
                <p:cNvPr id="417" name="Google Shape;417;p15"/>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18" name="Google Shape;418;p15"/>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419" name="Google Shape;419;p15"/>
              <p:cNvGrpSpPr/>
              <p:nvPr/>
            </p:nvGrpSpPr>
            <p:grpSpPr>
              <a:xfrm>
                <a:off x="5382151" y="1233968"/>
                <a:ext cx="187974" cy="130800"/>
                <a:chOff x="4804925" y="764100"/>
                <a:chExt cx="187974" cy="130800"/>
              </a:xfrm>
            </p:grpSpPr>
            <p:sp>
              <p:nvSpPr>
                <p:cNvPr id="420" name="Google Shape;420;p15"/>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21" name="Google Shape;421;p15"/>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422" name="Google Shape;422;p15"/>
            <p:cNvGrpSpPr/>
            <p:nvPr/>
          </p:nvGrpSpPr>
          <p:grpSpPr>
            <a:xfrm>
              <a:off x="5380497" y="1678500"/>
              <a:ext cx="189628" cy="981668"/>
              <a:chOff x="5380497" y="383100"/>
              <a:chExt cx="189628" cy="981668"/>
            </a:xfrm>
          </p:grpSpPr>
          <p:grpSp>
            <p:nvGrpSpPr>
              <p:cNvPr id="423" name="Google Shape;423;p15"/>
              <p:cNvGrpSpPr/>
              <p:nvPr/>
            </p:nvGrpSpPr>
            <p:grpSpPr>
              <a:xfrm>
                <a:off x="5380497" y="383100"/>
                <a:ext cx="187974" cy="130800"/>
                <a:chOff x="4804925" y="764100"/>
                <a:chExt cx="187974" cy="130800"/>
              </a:xfrm>
            </p:grpSpPr>
            <p:sp>
              <p:nvSpPr>
                <p:cNvPr id="424" name="Google Shape;424;p15"/>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25" name="Google Shape;425;p15"/>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426" name="Google Shape;426;p15"/>
              <p:cNvGrpSpPr/>
              <p:nvPr/>
            </p:nvGrpSpPr>
            <p:grpSpPr>
              <a:xfrm>
                <a:off x="5382151" y="822110"/>
                <a:ext cx="187974" cy="130800"/>
                <a:chOff x="4804925" y="764100"/>
                <a:chExt cx="187974" cy="130800"/>
              </a:xfrm>
            </p:grpSpPr>
            <p:sp>
              <p:nvSpPr>
                <p:cNvPr id="427" name="Google Shape;427;p15"/>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28" name="Google Shape;428;p15"/>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429" name="Google Shape;429;p15"/>
              <p:cNvGrpSpPr/>
              <p:nvPr/>
            </p:nvGrpSpPr>
            <p:grpSpPr>
              <a:xfrm>
                <a:off x="5382151" y="1233968"/>
                <a:ext cx="187974" cy="130800"/>
                <a:chOff x="4804925" y="764100"/>
                <a:chExt cx="187974" cy="130800"/>
              </a:xfrm>
            </p:grpSpPr>
            <p:sp>
              <p:nvSpPr>
                <p:cNvPr id="430" name="Google Shape;430;p15"/>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31" name="Google Shape;431;p15"/>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432" name="Google Shape;432;p15"/>
            <p:cNvGrpSpPr/>
            <p:nvPr/>
          </p:nvGrpSpPr>
          <p:grpSpPr>
            <a:xfrm>
              <a:off x="5380497" y="2973900"/>
              <a:ext cx="189628" cy="981668"/>
              <a:chOff x="5380497" y="383100"/>
              <a:chExt cx="189628" cy="981668"/>
            </a:xfrm>
          </p:grpSpPr>
          <p:grpSp>
            <p:nvGrpSpPr>
              <p:cNvPr id="433" name="Google Shape;433;p15"/>
              <p:cNvGrpSpPr/>
              <p:nvPr/>
            </p:nvGrpSpPr>
            <p:grpSpPr>
              <a:xfrm>
                <a:off x="5380497" y="383100"/>
                <a:ext cx="187974" cy="130800"/>
                <a:chOff x="4804925" y="764100"/>
                <a:chExt cx="187974" cy="130800"/>
              </a:xfrm>
            </p:grpSpPr>
            <p:sp>
              <p:nvSpPr>
                <p:cNvPr id="434" name="Google Shape;434;p15"/>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35" name="Google Shape;435;p15"/>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436" name="Google Shape;436;p15"/>
              <p:cNvGrpSpPr/>
              <p:nvPr/>
            </p:nvGrpSpPr>
            <p:grpSpPr>
              <a:xfrm>
                <a:off x="5382151" y="822110"/>
                <a:ext cx="187974" cy="130800"/>
                <a:chOff x="4804925" y="764100"/>
                <a:chExt cx="187974" cy="130800"/>
              </a:xfrm>
            </p:grpSpPr>
            <p:sp>
              <p:nvSpPr>
                <p:cNvPr id="437" name="Google Shape;437;p15"/>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38" name="Google Shape;438;p15"/>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439" name="Google Shape;439;p15"/>
              <p:cNvGrpSpPr/>
              <p:nvPr/>
            </p:nvGrpSpPr>
            <p:grpSpPr>
              <a:xfrm>
                <a:off x="5382151" y="1233968"/>
                <a:ext cx="187974" cy="130800"/>
                <a:chOff x="4804925" y="764100"/>
                <a:chExt cx="187974" cy="130800"/>
              </a:xfrm>
            </p:grpSpPr>
            <p:sp>
              <p:nvSpPr>
                <p:cNvPr id="440" name="Google Shape;440;p15"/>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41" name="Google Shape;441;p15"/>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442" name="Google Shape;442;p15"/>
            <p:cNvGrpSpPr/>
            <p:nvPr/>
          </p:nvGrpSpPr>
          <p:grpSpPr>
            <a:xfrm>
              <a:off x="5380497" y="4269300"/>
              <a:ext cx="189628" cy="569810"/>
              <a:chOff x="5380497" y="383100"/>
              <a:chExt cx="189628" cy="569810"/>
            </a:xfrm>
          </p:grpSpPr>
          <p:grpSp>
            <p:nvGrpSpPr>
              <p:cNvPr id="443" name="Google Shape;443;p15"/>
              <p:cNvGrpSpPr/>
              <p:nvPr/>
            </p:nvGrpSpPr>
            <p:grpSpPr>
              <a:xfrm>
                <a:off x="5380497" y="383100"/>
                <a:ext cx="187974" cy="130800"/>
                <a:chOff x="4804925" y="764100"/>
                <a:chExt cx="187974" cy="130800"/>
              </a:xfrm>
            </p:grpSpPr>
            <p:sp>
              <p:nvSpPr>
                <p:cNvPr id="444" name="Google Shape;444;p15"/>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45" name="Google Shape;445;p15"/>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446" name="Google Shape;446;p15"/>
              <p:cNvGrpSpPr/>
              <p:nvPr/>
            </p:nvGrpSpPr>
            <p:grpSpPr>
              <a:xfrm>
                <a:off x="5382151" y="822110"/>
                <a:ext cx="187974" cy="130800"/>
                <a:chOff x="4804925" y="764100"/>
                <a:chExt cx="187974" cy="130800"/>
              </a:xfrm>
            </p:grpSpPr>
            <p:sp>
              <p:nvSpPr>
                <p:cNvPr id="447" name="Google Shape;447;p15"/>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48" name="Google Shape;448;p15"/>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sp>
        <p:nvSpPr>
          <p:cNvPr id="449" name="Google Shape;449;p15"/>
          <p:cNvSpPr/>
          <p:nvPr/>
        </p:nvSpPr>
        <p:spPr>
          <a:xfrm>
            <a:off x="5136896" y="329628"/>
            <a:ext cx="3280500" cy="4607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nvGrpSpPr>
          <p:cNvPr id="450" name="Google Shape;450;p15"/>
          <p:cNvGrpSpPr/>
          <p:nvPr/>
        </p:nvGrpSpPr>
        <p:grpSpPr>
          <a:xfrm>
            <a:off x="5137471" y="504148"/>
            <a:ext cx="184470" cy="4334807"/>
            <a:chOff x="5380497" y="383100"/>
            <a:chExt cx="189628" cy="4456010"/>
          </a:xfrm>
        </p:grpSpPr>
        <p:grpSp>
          <p:nvGrpSpPr>
            <p:cNvPr id="451" name="Google Shape;451;p15"/>
            <p:cNvGrpSpPr/>
            <p:nvPr/>
          </p:nvGrpSpPr>
          <p:grpSpPr>
            <a:xfrm>
              <a:off x="5380497" y="383100"/>
              <a:ext cx="189628" cy="981668"/>
              <a:chOff x="5380497" y="383100"/>
              <a:chExt cx="189628" cy="981668"/>
            </a:xfrm>
          </p:grpSpPr>
          <p:grpSp>
            <p:nvGrpSpPr>
              <p:cNvPr id="452" name="Google Shape;452;p15"/>
              <p:cNvGrpSpPr/>
              <p:nvPr/>
            </p:nvGrpSpPr>
            <p:grpSpPr>
              <a:xfrm>
                <a:off x="5380497" y="383100"/>
                <a:ext cx="187974" cy="130800"/>
                <a:chOff x="4804925" y="764100"/>
                <a:chExt cx="187974" cy="130800"/>
              </a:xfrm>
            </p:grpSpPr>
            <p:sp>
              <p:nvSpPr>
                <p:cNvPr id="453" name="Google Shape;453;p15"/>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54" name="Google Shape;454;p15"/>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455" name="Google Shape;455;p15"/>
              <p:cNvGrpSpPr/>
              <p:nvPr/>
            </p:nvGrpSpPr>
            <p:grpSpPr>
              <a:xfrm>
                <a:off x="5382151" y="822110"/>
                <a:ext cx="187974" cy="130800"/>
                <a:chOff x="4804925" y="764100"/>
                <a:chExt cx="187974" cy="130800"/>
              </a:xfrm>
            </p:grpSpPr>
            <p:sp>
              <p:nvSpPr>
                <p:cNvPr id="456" name="Google Shape;456;p15"/>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57" name="Google Shape;457;p15"/>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458" name="Google Shape;458;p15"/>
              <p:cNvGrpSpPr/>
              <p:nvPr/>
            </p:nvGrpSpPr>
            <p:grpSpPr>
              <a:xfrm>
                <a:off x="5382151" y="1233968"/>
                <a:ext cx="187974" cy="130800"/>
                <a:chOff x="4804925" y="764100"/>
                <a:chExt cx="187974" cy="130800"/>
              </a:xfrm>
            </p:grpSpPr>
            <p:sp>
              <p:nvSpPr>
                <p:cNvPr id="459" name="Google Shape;459;p15"/>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60" name="Google Shape;460;p15"/>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461" name="Google Shape;461;p15"/>
            <p:cNvGrpSpPr/>
            <p:nvPr/>
          </p:nvGrpSpPr>
          <p:grpSpPr>
            <a:xfrm>
              <a:off x="5380497" y="1678500"/>
              <a:ext cx="189628" cy="981668"/>
              <a:chOff x="5380497" y="383100"/>
              <a:chExt cx="189628" cy="981668"/>
            </a:xfrm>
          </p:grpSpPr>
          <p:grpSp>
            <p:nvGrpSpPr>
              <p:cNvPr id="462" name="Google Shape;462;p15"/>
              <p:cNvGrpSpPr/>
              <p:nvPr/>
            </p:nvGrpSpPr>
            <p:grpSpPr>
              <a:xfrm>
                <a:off x="5380497" y="383100"/>
                <a:ext cx="187974" cy="130800"/>
                <a:chOff x="4804925" y="764100"/>
                <a:chExt cx="187974" cy="130800"/>
              </a:xfrm>
            </p:grpSpPr>
            <p:sp>
              <p:nvSpPr>
                <p:cNvPr id="463" name="Google Shape;463;p15"/>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64" name="Google Shape;464;p15"/>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465" name="Google Shape;465;p15"/>
              <p:cNvGrpSpPr/>
              <p:nvPr/>
            </p:nvGrpSpPr>
            <p:grpSpPr>
              <a:xfrm>
                <a:off x="5382151" y="822110"/>
                <a:ext cx="187974" cy="130800"/>
                <a:chOff x="4804925" y="764100"/>
                <a:chExt cx="187974" cy="130800"/>
              </a:xfrm>
            </p:grpSpPr>
            <p:sp>
              <p:nvSpPr>
                <p:cNvPr id="466" name="Google Shape;466;p15"/>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67" name="Google Shape;467;p15"/>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468" name="Google Shape;468;p15"/>
              <p:cNvGrpSpPr/>
              <p:nvPr/>
            </p:nvGrpSpPr>
            <p:grpSpPr>
              <a:xfrm>
                <a:off x="5382151" y="1233968"/>
                <a:ext cx="187974" cy="130800"/>
                <a:chOff x="4804925" y="764100"/>
                <a:chExt cx="187974" cy="130800"/>
              </a:xfrm>
            </p:grpSpPr>
            <p:sp>
              <p:nvSpPr>
                <p:cNvPr id="469" name="Google Shape;469;p15"/>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70" name="Google Shape;470;p15"/>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471" name="Google Shape;471;p15"/>
            <p:cNvGrpSpPr/>
            <p:nvPr/>
          </p:nvGrpSpPr>
          <p:grpSpPr>
            <a:xfrm>
              <a:off x="5380497" y="2973900"/>
              <a:ext cx="189628" cy="981668"/>
              <a:chOff x="5380497" y="383100"/>
              <a:chExt cx="189628" cy="981668"/>
            </a:xfrm>
          </p:grpSpPr>
          <p:grpSp>
            <p:nvGrpSpPr>
              <p:cNvPr id="472" name="Google Shape;472;p15"/>
              <p:cNvGrpSpPr/>
              <p:nvPr/>
            </p:nvGrpSpPr>
            <p:grpSpPr>
              <a:xfrm>
                <a:off x="5380497" y="383100"/>
                <a:ext cx="187974" cy="130800"/>
                <a:chOff x="4804925" y="764100"/>
                <a:chExt cx="187974" cy="130800"/>
              </a:xfrm>
            </p:grpSpPr>
            <p:sp>
              <p:nvSpPr>
                <p:cNvPr id="473" name="Google Shape;473;p15"/>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74" name="Google Shape;474;p15"/>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475" name="Google Shape;475;p15"/>
              <p:cNvGrpSpPr/>
              <p:nvPr/>
            </p:nvGrpSpPr>
            <p:grpSpPr>
              <a:xfrm>
                <a:off x="5382151" y="822110"/>
                <a:ext cx="187974" cy="130800"/>
                <a:chOff x="4804925" y="764100"/>
                <a:chExt cx="187974" cy="130800"/>
              </a:xfrm>
            </p:grpSpPr>
            <p:sp>
              <p:nvSpPr>
                <p:cNvPr id="476" name="Google Shape;476;p15"/>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77" name="Google Shape;477;p15"/>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478" name="Google Shape;478;p15"/>
              <p:cNvGrpSpPr/>
              <p:nvPr/>
            </p:nvGrpSpPr>
            <p:grpSpPr>
              <a:xfrm>
                <a:off x="5382151" y="1233968"/>
                <a:ext cx="187974" cy="130800"/>
                <a:chOff x="4804925" y="764100"/>
                <a:chExt cx="187974" cy="130800"/>
              </a:xfrm>
            </p:grpSpPr>
            <p:sp>
              <p:nvSpPr>
                <p:cNvPr id="479" name="Google Shape;479;p15"/>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80" name="Google Shape;480;p15"/>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481" name="Google Shape;481;p15"/>
            <p:cNvGrpSpPr/>
            <p:nvPr/>
          </p:nvGrpSpPr>
          <p:grpSpPr>
            <a:xfrm>
              <a:off x="5380497" y="4269300"/>
              <a:ext cx="189628" cy="569810"/>
              <a:chOff x="5380497" y="383100"/>
              <a:chExt cx="189628" cy="569810"/>
            </a:xfrm>
          </p:grpSpPr>
          <p:grpSp>
            <p:nvGrpSpPr>
              <p:cNvPr id="482" name="Google Shape;482;p15"/>
              <p:cNvGrpSpPr/>
              <p:nvPr/>
            </p:nvGrpSpPr>
            <p:grpSpPr>
              <a:xfrm>
                <a:off x="5380497" y="383100"/>
                <a:ext cx="187974" cy="130800"/>
                <a:chOff x="4804925" y="764100"/>
                <a:chExt cx="187974" cy="130800"/>
              </a:xfrm>
            </p:grpSpPr>
            <p:sp>
              <p:nvSpPr>
                <p:cNvPr id="483" name="Google Shape;483;p15"/>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84" name="Google Shape;484;p15"/>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485" name="Google Shape;485;p15"/>
              <p:cNvGrpSpPr/>
              <p:nvPr/>
            </p:nvGrpSpPr>
            <p:grpSpPr>
              <a:xfrm>
                <a:off x="5382151" y="822110"/>
                <a:ext cx="187974" cy="130800"/>
                <a:chOff x="4804925" y="764100"/>
                <a:chExt cx="187974" cy="130800"/>
              </a:xfrm>
            </p:grpSpPr>
            <p:sp>
              <p:nvSpPr>
                <p:cNvPr id="486" name="Google Shape;486;p15"/>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87" name="Google Shape;487;p15"/>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sp>
        <p:nvSpPr>
          <p:cNvPr id="488" name="Google Shape;488;p15"/>
          <p:cNvSpPr txBox="1"/>
          <p:nvPr>
            <p:ph idx="1" type="body"/>
          </p:nvPr>
        </p:nvSpPr>
        <p:spPr>
          <a:xfrm>
            <a:off x="5586600" y="641275"/>
            <a:ext cx="2627700" cy="3119400"/>
          </a:xfrm>
          <a:prstGeom prst="rect">
            <a:avLst/>
          </a:prstGeom>
        </p:spPr>
        <p:txBody>
          <a:bodyPr anchorCtr="0" anchor="b" bIns="91425" lIns="91425" spcFirstLastPara="1" rIns="91425" wrap="square" tIns="91425">
            <a:noAutofit/>
          </a:bodyPr>
          <a:lstStyle>
            <a:lvl1pPr indent="-317500" lvl="0" marL="457200">
              <a:spcBef>
                <a:spcPts val="0"/>
              </a:spcBef>
              <a:spcAft>
                <a:spcPts val="0"/>
              </a:spcAft>
              <a:buClr>
                <a:schemeClr val="lt1"/>
              </a:buClr>
              <a:buSzPts val="1400"/>
              <a:buChar char="●"/>
              <a:defRPr sz="1000">
                <a:latin typeface="Manrope Medium"/>
                <a:ea typeface="Manrope Medium"/>
                <a:cs typeface="Manrope Medium"/>
                <a:sym typeface="Manrope Medium"/>
              </a:defRPr>
            </a:lvl1pPr>
            <a:lvl2pPr indent="-317500" lvl="1" marL="914400">
              <a:spcBef>
                <a:spcPts val="0"/>
              </a:spcBef>
              <a:spcAft>
                <a:spcPts val="0"/>
              </a:spcAft>
              <a:buClr>
                <a:schemeClr val="lt1"/>
              </a:buClr>
              <a:buSzPts val="1400"/>
              <a:buChar char="○"/>
              <a:defRPr sz="1000">
                <a:latin typeface="Manrope Medium"/>
                <a:ea typeface="Manrope Medium"/>
                <a:cs typeface="Manrope Medium"/>
                <a:sym typeface="Manrope Medium"/>
              </a:defRPr>
            </a:lvl2pPr>
            <a:lvl3pPr indent="-317500" lvl="2" marL="1371600">
              <a:spcBef>
                <a:spcPts val="0"/>
              </a:spcBef>
              <a:spcAft>
                <a:spcPts val="0"/>
              </a:spcAft>
              <a:buClr>
                <a:schemeClr val="lt1"/>
              </a:buClr>
              <a:buSzPts val="1400"/>
              <a:buChar char="■"/>
              <a:defRPr sz="1000">
                <a:latin typeface="Manrope Medium"/>
                <a:ea typeface="Manrope Medium"/>
                <a:cs typeface="Manrope Medium"/>
                <a:sym typeface="Manrope Medium"/>
              </a:defRPr>
            </a:lvl3pPr>
            <a:lvl4pPr indent="-317500" lvl="3" marL="1828800">
              <a:spcBef>
                <a:spcPts val="0"/>
              </a:spcBef>
              <a:spcAft>
                <a:spcPts val="0"/>
              </a:spcAft>
              <a:buClr>
                <a:schemeClr val="lt1"/>
              </a:buClr>
              <a:buSzPts val="1400"/>
              <a:buChar char="●"/>
              <a:defRPr sz="1000">
                <a:latin typeface="Manrope Medium"/>
                <a:ea typeface="Manrope Medium"/>
                <a:cs typeface="Manrope Medium"/>
                <a:sym typeface="Manrope Medium"/>
              </a:defRPr>
            </a:lvl4pPr>
            <a:lvl5pPr indent="-317500" lvl="4" marL="2286000">
              <a:spcBef>
                <a:spcPts val="0"/>
              </a:spcBef>
              <a:spcAft>
                <a:spcPts val="0"/>
              </a:spcAft>
              <a:buClr>
                <a:schemeClr val="lt1"/>
              </a:buClr>
              <a:buSzPts val="1400"/>
              <a:buChar char="○"/>
              <a:defRPr sz="1000">
                <a:latin typeface="Manrope Medium"/>
                <a:ea typeface="Manrope Medium"/>
                <a:cs typeface="Manrope Medium"/>
                <a:sym typeface="Manrope Medium"/>
              </a:defRPr>
            </a:lvl5pPr>
            <a:lvl6pPr indent="-317500" lvl="5" marL="2743200">
              <a:spcBef>
                <a:spcPts val="0"/>
              </a:spcBef>
              <a:spcAft>
                <a:spcPts val="0"/>
              </a:spcAft>
              <a:buClr>
                <a:schemeClr val="lt1"/>
              </a:buClr>
              <a:buSzPts val="1400"/>
              <a:buChar char="■"/>
              <a:defRPr sz="1000">
                <a:latin typeface="Manrope Medium"/>
                <a:ea typeface="Manrope Medium"/>
                <a:cs typeface="Manrope Medium"/>
                <a:sym typeface="Manrope Medium"/>
              </a:defRPr>
            </a:lvl6pPr>
            <a:lvl7pPr indent="-317500" lvl="6" marL="3200400">
              <a:spcBef>
                <a:spcPts val="0"/>
              </a:spcBef>
              <a:spcAft>
                <a:spcPts val="0"/>
              </a:spcAft>
              <a:buClr>
                <a:schemeClr val="lt1"/>
              </a:buClr>
              <a:buSzPts val="1400"/>
              <a:buChar char="●"/>
              <a:defRPr sz="1000">
                <a:latin typeface="Manrope Medium"/>
                <a:ea typeface="Manrope Medium"/>
                <a:cs typeface="Manrope Medium"/>
                <a:sym typeface="Manrope Medium"/>
              </a:defRPr>
            </a:lvl7pPr>
            <a:lvl8pPr indent="-317500" lvl="7" marL="3657600">
              <a:spcBef>
                <a:spcPts val="0"/>
              </a:spcBef>
              <a:spcAft>
                <a:spcPts val="0"/>
              </a:spcAft>
              <a:buSzPts val="1400"/>
              <a:buChar char="○"/>
              <a:defRPr sz="1000">
                <a:latin typeface="Manrope Medium"/>
                <a:ea typeface="Manrope Medium"/>
                <a:cs typeface="Manrope Medium"/>
                <a:sym typeface="Manrope Medium"/>
              </a:defRPr>
            </a:lvl8pPr>
            <a:lvl9pPr indent="-317500" lvl="8" marL="4114800">
              <a:spcBef>
                <a:spcPts val="0"/>
              </a:spcBef>
              <a:spcAft>
                <a:spcPts val="0"/>
              </a:spcAft>
              <a:buClr>
                <a:schemeClr val="lt1"/>
              </a:buClr>
              <a:buSzPts val="1400"/>
              <a:buChar char="■"/>
              <a:defRPr sz="1000">
                <a:latin typeface="Manrope Medium"/>
                <a:ea typeface="Manrope Medium"/>
                <a:cs typeface="Manrope Medium"/>
                <a:sym typeface="Manrope Medium"/>
              </a:defRPr>
            </a:lvl9pPr>
          </a:lstStyle>
          <a:p/>
        </p:txBody>
      </p:sp>
      <p:sp>
        <p:nvSpPr>
          <p:cNvPr id="489" name="Google Shape;489;p15"/>
          <p:cNvSpPr txBox="1"/>
          <p:nvPr>
            <p:ph type="title"/>
          </p:nvPr>
        </p:nvSpPr>
        <p:spPr>
          <a:xfrm>
            <a:off x="521275" y="525800"/>
            <a:ext cx="2094900" cy="143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1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325">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otes ">
  <p:cSld name="CUSTOM_2">
    <p:spTree>
      <p:nvGrpSpPr>
        <p:cNvPr id="490" name="Shape 490"/>
        <p:cNvGrpSpPr/>
        <p:nvPr/>
      </p:nvGrpSpPr>
      <p:grpSpPr>
        <a:xfrm>
          <a:off x="0" y="0"/>
          <a:ext cx="0" cy="0"/>
          <a:chOff x="0" y="0"/>
          <a:chExt cx="0" cy="0"/>
        </a:xfrm>
      </p:grpSpPr>
      <p:grpSp>
        <p:nvGrpSpPr>
          <p:cNvPr id="491" name="Google Shape;491;p16"/>
          <p:cNvGrpSpPr/>
          <p:nvPr/>
        </p:nvGrpSpPr>
        <p:grpSpPr>
          <a:xfrm>
            <a:off x="0" y="-6300"/>
            <a:ext cx="9162087" cy="5150040"/>
            <a:chOff x="11751" y="-6300"/>
            <a:chExt cx="9190577" cy="5150040"/>
          </a:xfrm>
        </p:grpSpPr>
        <p:grpSp>
          <p:nvGrpSpPr>
            <p:cNvPr id="492" name="Google Shape;492;p16"/>
            <p:cNvGrpSpPr/>
            <p:nvPr/>
          </p:nvGrpSpPr>
          <p:grpSpPr>
            <a:xfrm>
              <a:off x="11751" y="-6300"/>
              <a:ext cx="4777902" cy="2703033"/>
              <a:chOff x="11750" y="-6290"/>
              <a:chExt cx="9125100" cy="5162400"/>
            </a:xfrm>
          </p:grpSpPr>
          <p:cxnSp>
            <p:nvCxnSpPr>
              <p:cNvPr id="493" name="Google Shape;493;p16"/>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94" name="Google Shape;494;p16"/>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95" name="Google Shape;495;p16"/>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96" name="Google Shape;496;p16"/>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97" name="Google Shape;497;p16"/>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98" name="Google Shape;498;p16"/>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99" name="Google Shape;499;p16"/>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00" name="Google Shape;500;p16"/>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01" name="Google Shape;501;p16"/>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02" name="Google Shape;502;p16"/>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03" name="Google Shape;503;p16"/>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04" name="Google Shape;504;p16"/>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05" name="Google Shape;505;p16"/>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06" name="Google Shape;506;p16"/>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07" name="Google Shape;507;p16"/>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08" name="Google Shape;508;p16"/>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09" name="Google Shape;509;p16"/>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10" name="Google Shape;510;p16"/>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11" name="Google Shape;511;p16"/>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12" name="Google Shape;512;p16"/>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13" name="Google Shape;513;p16"/>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14" name="Google Shape;514;p16"/>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515" name="Google Shape;515;p16"/>
            <p:cNvGrpSpPr/>
            <p:nvPr/>
          </p:nvGrpSpPr>
          <p:grpSpPr>
            <a:xfrm>
              <a:off x="11751" y="2440707"/>
              <a:ext cx="4777902" cy="2703033"/>
              <a:chOff x="11750" y="-6290"/>
              <a:chExt cx="9125100" cy="5162400"/>
            </a:xfrm>
          </p:grpSpPr>
          <p:cxnSp>
            <p:nvCxnSpPr>
              <p:cNvPr id="516" name="Google Shape;516;p16"/>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17" name="Google Shape;517;p16"/>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18" name="Google Shape;518;p16"/>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19" name="Google Shape;519;p16"/>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20" name="Google Shape;520;p16"/>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21" name="Google Shape;521;p16"/>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22" name="Google Shape;522;p16"/>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23" name="Google Shape;523;p16"/>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24" name="Google Shape;524;p16"/>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25" name="Google Shape;525;p16"/>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26" name="Google Shape;526;p16"/>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27" name="Google Shape;527;p16"/>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28" name="Google Shape;528;p16"/>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29" name="Google Shape;529;p16"/>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30" name="Google Shape;530;p16"/>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31" name="Google Shape;531;p16"/>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32" name="Google Shape;532;p16"/>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33" name="Google Shape;533;p16"/>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34" name="Google Shape;534;p16"/>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35" name="Google Shape;535;p16"/>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36" name="Google Shape;536;p16"/>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37" name="Google Shape;537;p16"/>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538" name="Google Shape;538;p16"/>
            <p:cNvGrpSpPr/>
            <p:nvPr/>
          </p:nvGrpSpPr>
          <p:grpSpPr>
            <a:xfrm>
              <a:off x="4424426" y="-6300"/>
              <a:ext cx="4777902" cy="2703033"/>
              <a:chOff x="11750" y="-6290"/>
              <a:chExt cx="9125100" cy="5162400"/>
            </a:xfrm>
          </p:grpSpPr>
          <p:cxnSp>
            <p:nvCxnSpPr>
              <p:cNvPr id="539" name="Google Shape;539;p16"/>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40" name="Google Shape;540;p16"/>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41" name="Google Shape;541;p16"/>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42" name="Google Shape;542;p16"/>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43" name="Google Shape;543;p16"/>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44" name="Google Shape;544;p16"/>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45" name="Google Shape;545;p16"/>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46" name="Google Shape;546;p16"/>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47" name="Google Shape;547;p16"/>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48" name="Google Shape;548;p16"/>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49" name="Google Shape;549;p16"/>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50" name="Google Shape;550;p16"/>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51" name="Google Shape;551;p16"/>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52" name="Google Shape;552;p16"/>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53" name="Google Shape;553;p16"/>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54" name="Google Shape;554;p16"/>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55" name="Google Shape;555;p16"/>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56" name="Google Shape;556;p16"/>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57" name="Google Shape;557;p16"/>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58" name="Google Shape;558;p16"/>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59" name="Google Shape;559;p16"/>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60" name="Google Shape;560;p16"/>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561" name="Google Shape;561;p16"/>
            <p:cNvGrpSpPr/>
            <p:nvPr/>
          </p:nvGrpSpPr>
          <p:grpSpPr>
            <a:xfrm>
              <a:off x="4424426" y="2440707"/>
              <a:ext cx="4777902" cy="2703033"/>
              <a:chOff x="11750" y="-6290"/>
              <a:chExt cx="9125100" cy="5162400"/>
            </a:xfrm>
          </p:grpSpPr>
          <p:cxnSp>
            <p:nvCxnSpPr>
              <p:cNvPr id="562" name="Google Shape;562;p16"/>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63" name="Google Shape;563;p16"/>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64" name="Google Shape;564;p16"/>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65" name="Google Shape;565;p16"/>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66" name="Google Shape;566;p16"/>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67" name="Google Shape;567;p16"/>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68" name="Google Shape;568;p16"/>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69" name="Google Shape;569;p16"/>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70" name="Google Shape;570;p16"/>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71" name="Google Shape;571;p16"/>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72" name="Google Shape;572;p16"/>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73" name="Google Shape;573;p16"/>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74" name="Google Shape;574;p16"/>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75" name="Google Shape;575;p16"/>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76" name="Google Shape;576;p16"/>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77" name="Google Shape;577;p16"/>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78" name="Google Shape;578;p16"/>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79" name="Google Shape;579;p16"/>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80" name="Google Shape;580;p16"/>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81" name="Google Shape;581;p16"/>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82" name="Google Shape;582;p16"/>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83" name="Google Shape;583;p16"/>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sp>
        <p:nvSpPr>
          <p:cNvPr id="584" name="Google Shape;584;p16"/>
          <p:cNvSpPr txBox="1"/>
          <p:nvPr>
            <p:ph type="title"/>
          </p:nvPr>
        </p:nvSpPr>
        <p:spPr>
          <a:xfrm>
            <a:off x="532800" y="1269600"/>
            <a:ext cx="2618400" cy="472800"/>
          </a:xfrm>
          <a:prstGeom prst="rect">
            <a:avLst/>
          </a:prstGeom>
        </p:spPr>
        <p:txBody>
          <a:bodyPr anchorCtr="0" anchor="ctr" bIns="91425" lIns="182875" spcFirstLastPara="1" rIns="91425" wrap="square" tIns="91425">
            <a:noAutofit/>
          </a:bodyPr>
          <a:lstStyle>
            <a:lvl1pPr lvl="0" algn="ctr">
              <a:lnSpc>
                <a:spcPct val="100000"/>
              </a:lnSpc>
              <a:spcBef>
                <a:spcPts val="0"/>
              </a:spcBef>
              <a:spcAft>
                <a:spcPts val="0"/>
              </a:spcAft>
              <a:buClr>
                <a:schemeClr val="lt1"/>
              </a:buClr>
              <a:buSzPts val="1300"/>
              <a:buNone/>
              <a:defRPr b="0" sz="1900"/>
            </a:lvl1pPr>
            <a:lvl2pPr lvl="1">
              <a:spcBef>
                <a:spcPts val="100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585" name="Google Shape;585;p16"/>
          <p:cNvSpPr txBox="1"/>
          <p:nvPr>
            <p:ph idx="1" type="subTitle"/>
          </p:nvPr>
        </p:nvSpPr>
        <p:spPr>
          <a:xfrm>
            <a:off x="520800" y="1711450"/>
            <a:ext cx="2642400" cy="1240500"/>
          </a:xfrm>
          <a:prstGeom prst="rect">
            <a:avLst/>
          </a:prstGeom>
        </p:spPr>
        <p:txBody>
          <a:bodyPr anchorCtr="0" anchor="ctr" bIns="91425" lIns="182875" spcFirstLastPara="1" rIns="91425" wrap="square" tIns="91425">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6" name="Google Shape;586;p16"/>
          <p:cNvSpPr txBox="1"/>
          <p:nvPr>
            <p:ph idx="2" type="subTitle"/>
          </p:nvPr>
        </p:nvSpPr>
        <p:spPr>
          <a:xfrm>
            <a:off x="531875" y="2928325"/>
            <a:ext cx="2618400" cy="395100"/>
          </a:xfrm>
          <a:prstGeom prst="rect">
            <a:avLst/>
          </a:prstGeom>
        </p:spPr>
        <p:txBody>
          <a:bodyPr anchorCtr="0" anchor="t" bIns="91425" lIns="182875" spcFirstLastPara="1" rIns="91425" wrap="square" tIns="91425">
            <a:noAutofit/>
          </a:bodyPr>
          <a:lstStyle>
            <a:lvl1pPr lvl="0">
              <a:lnSpc>
                <a:spcPct val="100000"/>
              </a:lnSpc>
              <a:spcBef>
                <a:spcPts val="0"/>
              </a:spcBef>
              <a:spcAft>
                <a:spcPts val="0"/>
              </a:spcAft>
              <a:buSzPts val="1200"/>
              <a:buNone/>
              <a:defRPr b="1" sz="1000" u="sng"/>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7" name="Google Shape;587;p16"/>
          <p:cNvSpPr txBox="1"/>
          <p:nvPr>
            <p:ph idx="3" type="title"/>
          </p:nvPr>
        </p:nvSpPr>
        <p:spPr>
          <a:xfrm rot="139861">
            <a:off x="3291201" y="1217875"/>
            <a:ext cx="2618467" cy="472890"/>
          </a:xfrm>
          <a:prstGeom prst="rect">
            <a:avLst/>
          </a:prstGeom>
        </p:spPr>
        <p:txBody>
          <a:bodyPr anchorCtr="0" anchor="ctr" bIns="91425" lIns="182875" spcFirstLastPara="1" rIns="91425" wrap="square" tIns="91425">
            <a:spAutoFit/>
          </a:bodyPr>
          <a:lstStyle>
            <a:lvl1pPr lvl="0" algn="ctr">
              <a:lnSpc>
                <a:spcPct val="100000"/>
              </a:lnSpc>
              <a:spcBef>
                <a:spcPts val="0"/>
              </a:spcBef>
              <a:spcAft>
                <a:spcPts val="0"/>
              </a:spcAft>
              <a:buClr>
                <a:schemeClr val="lt1"/>
              </a:buClr>
              <a:buSzPts val="1900"/>
              <a:buNone/>
              <a:defRPr b="0" sz="1900"/>
            </a:lvl1pPr>
            <a:lvl2pPr lvl="1">
              <a:spcBef>
                <a:spcPts val="100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588" name="Google Shape;588;p16"/>
          <p:cNvSpPr txBox="1"/>
          <p:nvPr>
            <p:ph idx="4" type="subTitle"/>
          </p:nvPr>
        </p:nvSpPr>
        <p:spPr>
          <a:xfrm rot="139761">
            <a:off x="3245632" y="1659003"/>
            <a:ext cx="2642483" cy="1240624"/>
          </a:xfrm>
          <a:prstGeom prst="rect">
            <a:avLst/>
          </a:prstGeom>
        </p:spPr>
        <p:txBody>
          <a:bodyPr anchorCtr="0" anchor="ctr" bIns="91425" lIns="182875" spcFirstLastPara="1" rIns="91425" wrap="square" tIns="91425">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9" name="Google Shape;589;p16"/>
          <p:cNvSpPr txBox="1"/>
          <p:nvPr>
            <p:ph idx="5" type="subTitle"/>
          </p:nvPr>
        </p:nvSpPr>
        <p:spPr>
          <a:xfrm rot="139861">
            <a:off x="3224189" y="2875212"/>
            <a:ext cx="2618467" cy="395132"/>
          </a:xfrm>
          <a:prstGeom prst="rect">
            <a:avLst/>
          </a:prstGeom>
        </p:spPr>
        <p:txBody>
          <a:bodyPr anchorCtr="0" anchor="t" bIns="91425" lIns="182875" spcFirstLastPara="1" rIns="91425" wrap="square" tIns="91425">
            <a:noAutofit/>
          </a:bodyPr>
          <a:lstStyle>
            <a:lvl1pPr lvl="0">
              <a:lnSpc>
                <a:spcPct val="100000"/>
              </a:lnSpc>
              <a:spcBef>
                <a:spcPts val="0"/>
              </a:spcBef>
              <a:spcAft>
                <a:spcPts val="0"/>
              </a:spcAft>
              <a:buSzPts val="1200"/>
              <a:buNone/>
              <a:defRPr b="1" sz="1000" u="sng"/>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0" name="Google Shape;590;p16"/>
          <p:cNvSpPr txBox="1"/>
          <p:nvPr>
            <p:ph idx="6" type="title"/>
          </p:nvPr>
        </p:nvSpPr>
        <p:spPr>
          <a:xfrm>
            <a:off x="5994100" y="1252413"/>
            <a:ext cx="2618400" cy="472800"/>
          </a:xfrm>
          <a:prstGeom prst="rect">
            <a:avLst/>
          </a:prstGeom>
        </p:spPr>
        <p:txBody>
          <a:bodyPr anchorCtr="0" anchor="ctr" bIns="91425" lIns="182875" spcFirstLastPara="1" rIns="91425" wrap="square" tIns="91425">
            <a:noAutofit/>
          </a:bodyPr>
          <a:lstStyle>
            <a:lvl1pPr lvl="0" algn="ctr">
              <a:lnSpc>
                <a:spcPct val="100000"/>
              </a:lnSpc>
              <a:spcBef>
                <a:spcPts val="0"/>
              </a:spcBef>
              <a:spcAft>
                <a:spcPts val="0"/>
              </a:spcAft>
              <a:buClr>
                <a:schemeClr val="lt1"/>
              </a:buClr>
              <a:buSzPts val="1900"/>
              <a:buNone/>
              <a:defRPr b="0" sz="1900"/>
            </a:lvl1pPr>
            <a:lvl2pPr lvl="1">
              <a:spcBef>
                <a:spcPts val="100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591" name="Google Shape;591;p16"/>
          <p:cNvSpPr txBox="1"/>
          <p:nvPr>
            <p:ph idx="7" type="subTitle"/>
          </p:nvPr>
        </p:nvSpPr>
        <p:spPr>
          <a:xfrm>
            <a:off x="5982100" y="1694263"/>
            <a:ext cx="2642400" cy="1240500"/>
          </a:xfrm>
          <a:prstGeom prst="rect">
            <a:avLst/>
          </a:prstGeom>
        </p:spPr>
        <p:txBody>
          <a:bodyPr anchorCtr="0" anchor="ctr" bIns="91425" lIns="182875" spcFirstLastPara="1" rIns="91425" wrap="square" tIns="91425">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2" name="Google Shape;592;p16"/>
          <p:cNvSpPr txBox="1"/>
          <p:nvPr>
            <p:ph idx="8" type="subTitle"/>
          </p:nvPr>
        </p:nvSpPr>
        <p:spPr>
          <a:xfrm>
            <a:off x="5993175" y="2911138"/>
            <a:ext cx="2618400" cy="395100"/>
          </a:xfrm>
          <a:prstGeom prst="rect">
            <a:avLst/>
          </a:prstGeom>
        </p:spPr>
        <p:txBody>
          <a:bodyPr anchorCtr="0" anchor="t" bIns="91425" lIns="182875" spcFirstLastPara="1" rIns="91425" wrap="square" tIns="91425">
            <a:noAutofit/>
          </a:bodyPr>
          <a:lstStyle>
            <a:lvl1pPr lvl="0">
              <a:lnSpc>
                <a:spcPct val="100000"/>
              </a:lnSpc>
              <a:spcBef>
                <a:spcPts val="0"/>
              </a:spcBef>
              <a:spcAft>
                <a:spcPts val="0"/>
              </a:spcAft>
              <a:buSzPts val="1200"/>
              <a:buNone/>
              <a:defRPr b="1" sz="1000" u="sng"/>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3" name="Google Shape;593;p16"/>
          <p:cNvSpPr txBox="1"/>
          <p:nvPr>
            <p:ph idx="9" type="subTitle"/>
          </p:nvPr>
        </p:nvSpPr>
        <p:spPr>
          <a:xfrm>
            <a:off x="3254000" y="3461675"/>
            <a:ext cx="2529300" cy="935100"/>
          </a:xfrm>
          <a:prstGeom prst="rect">
            <a:avLst/>
          </a:prstGeom>
        </p:spPr>
        <p:txBody>
          <a:bodyPr anchorCtr="0" anchor="ctr" bIns="91425" lIns="182875" spcFirstLastPara="1" rIns="91425" wrap="square" tIns="0">
            <a:noAutofit/>
          </a:bodyPr>
          <a:lstStyle>
            <a:lvl1pPr lvl="0">
              <a:lnSpc>
                <a:spcPct val="100000"/>
              </a:lnSpc>
              <a:spcBef>
                <a:spcPts val="0"/>
              </a:spcBef>
              <a:spcAft>
                <a:spcPts val="0"/>
              </a:spcAft>
              <a:buSzPts val="1300"/>
              <a:buFont typeface="Arial"/>
              <a:buNone/>
              <a:defRPr sz="1000">
                <a:latin typeface="Manrope ExtraBold"/>
                <a:ea typeface="Manrope ExtraBold"/>
                <a:cs typeface="Manrope ExtraBold"/>
                <a:sym typeface="Manrope Extra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4" name="Google Shape;594;p16"/>
          <p:cNvSpPr txBox="1"/>
          <p:nvPr>
            <p:ph idx="13" type="subTitle"/>
          </p:nvPr>
        </p:nvSpPr>
        <p:spPr>
          <a:xfrm>
            <a:off x="3254000" y="3840475"/>
            <a:ext cx="2644800" cy="761100"/>
          </a:xfrm>
          <a:prstGeom prst="rect">
            <a:avLst/>
          </a:prstGeom>
        </p:spPr>
        <p:txBody>
          <a:bodyPr anchorCtr="0" anchor="ctr" bIns="91425" lIns="182875" spcFirstLastPara="1" rIns="91425" wrap="square" tIns="91425">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5" name="Google Shape;595;p16"/>
          <p:cNvSpPr txBox="1"/>
          <p:nvPr>
            <p:ph idx="14" type="subTitle"/>
          </p:nvPr>
        </p:nvSpPr>
        <p:spPr>
          <a:xfrm rot="-143344">
            <a:off x="503564" y="3472782"/>
            <a:ext cx="2526096" cy="935014"/>
          </a:xfrm>
          <a:prstGeom prst="rect">
            <a:avLst/>
          </a:prstGeom>
        </p:spPr>
        <p:txBody>
          <a:bodyPr anchorCtr="0" anchor="ctr" bIns="91425" lIns="182875" spcFirstLastPara="1" rIns="91425" wrap="square" tIns="0">
            <a:noAutofit/>
          </a:bodyPr>
          <a:lstStyle>
            <a:lvl1pPr lvl="0">
              <a:lnSpc>
                <a:spcPct val="100000"/>
              </a:lnSpc>
              <a:spcBef>
                <a:spcPts val="0"/>
              </a:spcBef>
              <a:spcAft>
                <a:spcPts val="0"/>
              </a:spcAft>
              <a:buSzPts val="1200"/>
              <a:buNone/>
              <a:defRPr sz="1000">
                <a:latin typeface="Manrope ExtraBold"/>
                <a:ea typeface="Manrope ExtraBold"/>
                <a:cs typeface="Manrope ExtraBold"/>
                <a:sym typeface="Manrope Extra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6" name="Google Shape;596;p16"/>
          <p:cNvSpPr txBox="1"/>
          <p:nvPr>
            <p:ph idx="15" type="subTitle"/>
          </p:nvPr>
        </p:nvSpPr>
        <p:spPr>
          <a:xfrm rot="-143157">
            <a:off x="515751" y="3848927"/>
            <a:ext cx="2644693" cy="761165"/>
          </a:xfrm>
          <a:prstGeom prst="rect">
            <a:avLst/>
          </a:prstGeom>
        </p:spPr>
        <p:txBody>
          <a:bodyPr anchorCtr="0" anchor="ctr" bIns="91425" lIns="182875" spcFirstLastPara="1" rIns="91425" wrap="square" tIns="91425">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7" name="Google Shape;597;p16"/>
          <p:cNvSpPr txBox="1"/>
          <p:nvPr>
            <p:ph idx="16" type="subTitle"/>
          </p:nvPr>
        </p:nvSpPr>
        <p:spPr>
          <a:xfrm>
            <a:off x="5975950" y="3457125"/>
            <a:ext cx="2506800" cy="935100"/>
          </a:xfrm>
          <a:prstGeom prst="rect">
            <a:avLst/>
          </a:prstGeom>
        </p:spPr>
        <p:txBody>
          <a:bodyPr anchorCtr="0" anchor="ctr" bIns="91425" lIns="182875" spcFirstLastPara="1" rIns="91425" wrap="square" tIns="0">
            <a:noAutofit/>
          </a:bodyPr>
          <a:lstStyle>
            <a:lvl1pPr lvl="0">
              <a:lnSpc>
                <a:spcPct val="100000"/>
              </a:lnSpc>
              <a:spcBef>
                <a:spcPts val="0"/>
              </a:spcBef>
              <a:spcAft>
                <a:spcPts val="0"/>
              </a:spcAft>
              <a:buSzPts val="1200"/>
              <a:buNone/>
              <a:defRPr sz="1000">
                <a:latin typeface="Manrope ExtraBold"/>
                <a:ea typeface="Manrope ExtraBold"/>
                <a:cs typeface="Manrope ExtraBold"/>
                <a:sym typeface="Manrope Extra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8" name="Google Shape;598;p16"/>
          <p:cNvSpPr txBox="1"/>
          <p:nvPr>
            <p:ph idx="17" type="subTitle"/>
          </p:nvPr>
        </p:nvSpPr>
        <p:spPr>
          <a:xfrm>
            <a:off x="5975950" y="3835925"/>
            <a:ext cx="2644800" cy="761100"/>
          </a:xfrm>
          <a:prstGeom prst="rect">
            <a:avLst/>
          </a:prstGeom>
        </p:spPr>
        <p:txBody>
          <a:bodyPr anchorCtr="0" anchor="ctr" bIns="91425" lIns="182875" spcFirstLastPara="1" rIns="91425" wrap="square" tIns="91425">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ubtitle and Note">
  <p:cSld name="CUSTOM_1_1_2_2">
    <p:spTree>
      <p:nvGrpSpPr>
        <p:cNvPr id="599" name="Shape 599"/>
        <p:cNvGrpSpPr/>
        <p:nvPr/>
      </p:nvGrpSpPr>
      <p:grpSpPr>
        <a:xfrm>
          <a:off x="0" y="0"/>
          <a:ext cx="0" cy="0"/>
          <a:chOff x="0" y="0"/>
          <a:chExt cx="0" cy="0"/>
        </a:xfrm>
      </p:grpSpPr>
      <p:sp>
        <p:nvSpPr>
          <p:cNvPr id="600" name="Google Shape;600;p17"/>
          <p:cNvSpPr txBox="1"/>
          <p:nvPr>
            <p:ph idx="1" type="body"/>
          </p:nvPr>
        </p:nvSpPr>
        <p:spPr>
          <a:xfrm>
            <a:off x="509725" y="1130288"/>
            <a:ext cx="4174800" cy="33540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200"/>
              <a:buNone/>
              <a:defRPr/>
            </a:lvl1pPr>
            <a:lvl2pPr indent="-304800" lvl="1" marL="914400">
              <a:spcBef>
                <a:spcPts val="0"/>
              </a:spcBef>
              <a:spcAft>
                <a:spcPts val="0"/>
              </a:spcAft>
              <a:buSzPts val="1200"/>
              <a:buFont typeface="Manrope"/>
              <a:buChar char="○"/>
              <a:defRPr/>
            </a:lvl2pPr>
            <a:lvl3pPr indent="-304800" lvl="2" marL="1371600">
              <a:spcBef>
                <a:spcPts val="0"/>
              </a:spcBef>
              <a:spcAft>
                <a:spcPts val="0"/>
              </a:spcAft>
              <a:buSzPts val="1200"/>
              <a:buFont typeface="Manrope"/>
              <a:buChar char="■"/>
              <a:defRPr/>
            </a:lvl3pPr>
            <a:lvl4pPr indent="-304800" lvl="3" marL="1828800">
              <a:spcBef>
                <a:spcPts val="0"/>
              </a:spcBef>
              <a:spcAft>
                <a:spcPts val="0"/>
              </a:spcAft>
              <a:buSzPts val="1200"/>
              <a:buFont typeface="Manrope"/>
              <a:buChar char="●"/>
              <a:defRPr/>
            </a:lvl4pPr>
            <a:lvl5pPr indent="-304800" lvl="4" marL="2286000">
              <a:spcBef>
                <a:spcPts val="0"/>
              </a:spcBef>
              <a:spcAft>
                <a:spcPts val="0"/>
              </a:spcAft>
              <a:buSzPts val="1200"/>
              <a:buFont typeface="Manrope"/>
              <a:buChar char="○"/>
              <a:defRPr/>
            </a:lvl5pPr>
            <a:lvl6pPr indent="-304800" lvl="5" marL="2743200">
              <a:spcBef>
                <a:spcPts val="0"/>
              </a:spcBef>
              <a:spcAft>
                <a:spcPts val="0"/>
              </a:spcAft>
              <a:buSzPts val="1200"/>
              <a:buFont typeface="Manrope"/>
              <a:buChar char="■"/>
              <a:defRPr/>
            </a:lvl6pPr>
            <a:lvl7pPr indent="-304800" lvl="6" marL="3200400">
              <a:spcBef>
                <a:spcPts val="0"/>
              </a:spcBef>
              <a:spcAft>
                <a:spcPts val="0"/>
              </a:spcAft>
              <a:buSzPts val="1200"/>
              <a:buFont typeface="Manrope"/>
              <a:buChar char="●"/>
              <a:defRPr/>
            </a:lvl7pPr>
            <a:lvl8pPr indent="-304800" lvl="7" marL="3657600">
              <a:spcBef>
                <a:spcPts val="0"/>
              </a:spcBef>
              <a:spcAft>
                <a:spcPts val="0"/>
              </a:spcAft>
              <a:buSzPts val="1200"/>
              <a:buFont typeface="Manrope"/>
              <a:buChar char="○"/>
              <a:defRPr/>
            </a:lvl8pPr>
            <a:lvl9pPr indent="-304800" lvl="8" marL="4114800">
              <a:spcBef>
                <a:spcPts val="0"/>
              </a:spcBef>
              <a:spcAft>
                <a:spcPts val="0"/>
              </a:spcAft>
              <a:buSzPts val="1200"/>
              <a:buFont typeface="Manrope"/>
              <a:buChar char="■"/>
              <a:defRPr/>
            </a:lvl9pPr>
          </a:lstStyle>
          <a:p/>
        </p:txBody>
      </p:sp>
      <p:cxnSp>
        <p:nvCxnSpPr>
          <p:cNvPr id="601" name="Google Shape;601;p17"/>
          <p:cNvCxnSpPr/>
          <p:nvPr/>
        </p:nvCxnSpPr>
        <p:spPr>
          <a:xfrm>
            <a:off x="0" y="28463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602" name="Google Shape;602;p17"/>
          <p:cNvCxnSpPr/>
          <p:nvPr/>
        </p:nvCxnSpPr>
        <p:spPr>
          <a:xfrm>
            <a:off x="0" y="30749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603" name="Google Shape;603;p17"/>
          <p:cNvCxnSpPr/>
          <p:nvPr/>
        </p:nvCxnSpPr>
        <p:spPr>
          <a:xfrm>
            <a:off x="0" y="33035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604" name="Google Shape;604;p17"/>
          <p:cNvCxnSpPr/>
          <p:nvPr/>
        </p:nvCxnSpPr>
        <p:spPr>
          <a:xfrm>
            <a:off x="0" y="35321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605" name="Google Shape;605;p17"/>
          <p:cNvCxnSpPr/>
          <p:nvPr/>
        </p:nvCxnSpPr>
        <p:spPr>
          <a:xfrm>
            <a:off x="0" y="37607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606" name="Google Shape;606;p17"/>
          <p:cNvCxnSpPr/>
          <p:nvPr/>
        </p:nvCxnSpPr>
        <p:spPr>
          <a:xfrm>
            <a:off x="0" y="39893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607" name="Google Shape;607;p17"/>
          <p:cNvCxnSpPr/>
          <p:nvPr/>
        </p:nvCxnSpPr>
        <p:spPr>
          <a:xfrm>
            <a:off x="0" y="42179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608" name="Google Shape;608;p17"/>
          <p:cNvCxnSpPr/>
          <p:nvPr/>
        </p:nvCxnSpPr>
        <p:spPr>
          <a:xfrm>
            <a:off x="0" y="44465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609" name="Google Shape;609;p17"/>
          <p:cNvCxnSpPr/>
          <p:nvPr/>
        </p:nvCxnSpPr>
        <p:spPr>
          <a:xfrm>
            <a:off x="0" y="46751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610" name="Google Shape;610;p17"/>
          <p:cNvCxnSpPr/>
          <p:nvPr/>
        </p:nvCxnSpPr>
        <p:spPr>
          <a:xfrm>
            <a:off x="0" y="49037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611" name="Google Shape;611;p17"/>
          <p:cNvCxnSpPr/>
          <p:nvPr/>
        </p:nvCxnSpPr>
        <p:spPr>
          <a:xfrm>
            <a:off x="0" y="939481"/>
            <a:ext cx="9144000" cy="0"/>
          </a:xfrm>
          <a:prstGeom prst="straightConnector1">
            <a:avLst/>
          </a:prstGeom>
          <a:noFill/>
          <a:ln cap="flat" cmpd="sng" w="9525">
            <a:solidFill>
              <a:schemeClr val="accent5"/>
            </a:solidFill>
            <a:prstDash val="solid"/>
            <a:round/>
            <a:headEnd len="sm" w="sm" type="none"/>
            <a:tailEnd len="sm" w="sm" type="none"/>
          </a:ln>
        </p:spPr>
      </p:cxnSp>
      <p:sp>
        <p:nvSpPr>
          <p:cNvPr id="612" name="Google Shape;612;p17"/>
          <p:cNvSpPr txBox="1"/>
          <p:nvPr>
            <p:ph type="title"/>
          </p:nvPr>
        </p:nvSpPr>
        <p:spPr>
          <a:xfrm>
            <a:off x="509725" y="525800"/>
            <a:ext cx="4785900" cy="600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100"/>
              <a:buNone/>
              <a:defRPr b="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613" name="Google Shape;613;p17"/>
          <p:cNvSpPr txBox="1"/>
          <p:nvPr>
            <p:ph idx="2" type="subTitle"/>
          </p:nvPr>
        </p:nvSpPr>
        <p:spPr>
          <a:xfrm rot="-182546">
            <a:off x="5376031" y="2587214"/>
            <a:ext cx="3108782" cy="501711"/>
          </a:xfrm>
          <a:prstGeom prst="rect">
            <a:avLst/>
          </a:prstGeom>
        </p:spPr>
        <p:txBody>
          <a:bodyPr anchorCtr="0" anchor="t" bIns="91425" lIns="182875" spcFirstLastPara="1" rIns="91425" wrap="square" tIns="91425">
            <a:noAutofit/>
          </a:bodyPr>
          <a:lstStyle>
            <a:lvl1pPr lvl="0">
              <a:lnSpc>
                <a:spcPct val="100000"/>
              </a:lnSpc>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4" name="Google Shape;614;p17"/>
          <p:cNvSpPr txBox="1"/>
          <p:nvPr>
            <p:ph idx="3" type="subTitle"/>
          </p:nvPr>
        </p:nvSpPr>
        <p:spPr>
          <a:xfrm rot="-182643">
            <a:off x="5853959" y="3074975"/>
            <a:ext cx="2977201" cy="1813059"/>
          </a:xfrm>
          <a:prstGeom prst="rect">
            <a:avLst/>
          </a:prstGeom>
        </p:spPr>
        <p:txBody>
          <a:bodyPr anchorCtr="0" anchor="t" bIns="91425" lIns="182875" spcFirstLastPara="1" rIns="91425" wrap="square" tIns="182875">
            <a:noAutofit/>
          </a:bodyPr>
          <a:lstStyle>
            <a:lvl1pPr lvl="0">
              <a:lnSpc>
                <a:spcPct val="100000"/>
              </a:lnSpc>
              <a:spcBef>
                <a:spcPts val="0"/>
              </a:spcBef>
              <a:spcAft>
                <a:spcPts val="0"/>
              </a:spcAft>
              <a:buSzPts val="12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6 Notes">
  <p:cSld name="CUSTOM_1_1_2_1">
    <p:spTree>
      <p:nvGrpSpPr>
        <p:cNvPr id="615" name="Shape 615"/>
        <p:cNvGrpSpPr/>
        <p:nvPr/>
      </p:nvGrpSpPr>
      <p:grpSpPr>
        <a:xfrm>
          <a:off x="0" y="0"/>
          <a:ext cx="0" cy="0"/>
          <a:chOff x="0" y="0"/>
          <a:chExt cx="0" cy="0"/>
        </a:xfrm>
      </p:grpSpPr>
      <p:sp>
        <p:nvSpPr>
          <p:cNvPr id="616" name="Google Shape;616;p18"/>
          <p:cNvSpPr txBox="1"/>
          <p:nvPr>
            <p:ph idx="1" type="subTitle"/>
          </p:nvPr>
        </p:nvSpPr>
        <p:spPr>
          <a:xfrm>
            <a:off x="2677850" y="665250"/>
            <a:ext cx="1897500" cy="703500"/>
          </a:xfrm>
          <a:prstGeom prst="rect">
            <a:avLst/>
          </a:prstGeom>
        </p:spPr>
        <p:txBody>
          <a:bodyPr anchorCtr="0" anchor="t" bIns="91425" lIns="91425" spcFirstLastPara="1" rIns="91425" wrap="square" tIns="91425">
            <a:noAutofit/>
          </a:bodyPr>
          <a:lstStyle>
            <a:lvl1pPr lvl="0" algn="ctr">
              <a:spcBef>
                <a:spcPts val="0"/>
              </a:spcBef>
              <a:spcAft>
                <a:spcPts val="0"/>
              </a:spcAft>
              <a:buSzPts val="800"/>
              <a:buFont typeface="Arial"/>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7" name="Google Shape;617;p18"/>
          <p:cNvSpPr txBox="1"/>
          <p:nvPr>
            <p:ph type="title"/>
          </p:nvPr>
        </p:nvSpPr>
        <p:spPr>
          <a:xfrm>
            <a:off x="5278050" y="277788"/>
            <a:ext cx="1032000" cy="292200"/>
          </a:xfrm>
          <a:prstGeom prst="rect">
            <a:avLst/>
          </a:prstGeom>
          <a:solidFill>
            <a:schemeClr val="dk2"/>
          </a:solid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618" name="Google Shape;618;p18"/>
          <p:cNvSpPr txBox="1"/>
          <p:nvPr>
            <p:ph idx="2" type="title"/>
          </p:nvPr>
        </p:nvSpPr>
        <p:spPr>
          <a:xfrm>
            <a:off x="7518350" y="277788"/>
            <a:ext cx="1032000" cy="292200"/>
          </a:xfrm>
          <a:prstGeom prst="rect">
            <a:avLst/>
          </a:prstGeom>
          <a:solidFill>
            <a:schemeClr val="dk2"/>
          </a:solid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b="1"/>
            </a:lvl2pPr>
            <a:lvl3pPr lvl="2">
              <a:spcBef>
                <a:spcPts val="0"/>
              </a:spcBef>
              <a:spcAft>
                <a:spcPts val="0"/>
              </a:spcAft>
              <a:buClr>
                <a:schemeClr val="lt1"/>
              </a:buClr>
              <a:buSzPts val="1400"/>
              <a:buNone/>
              <a:defRPr b="1"/>
            </a:lvl3pPr>
            <a:lvl4pPr lvl="3">
              <a:spcBef>
                <a:spcPts val="0"/>
              </a:spcBef>
              <a:spcAft>
                <a:spcPts val="0"/>
              </a:spcAft>
              <a:buClr>
                <a:schemeClr val="lt1"/>
              </a:buClr>
              <a:buSzPts val="1400"/>
              <a:buNone/>
              <a:defRPr b="1"/>
            </a:lvl4pPr>
            <a:lvl5pPr lvl="4">
              <a:spcBef>
                <a:spcPts val="0"/>
              </a:spcBef>
              <a:spcAft>
                <a:spcPts val="0"/>
              </a:spcAft>
              <a:buClr>
                <a:schemeClr val="lt1"/>
              </a:buClr>
              <a:buSzPts val="1400"/>
              <a:buNone/>
              <a:defRPr b="1"/>
            </a:lvl5pPr>
            <a:lvl6pPr lvl="5">
              <a:spcBef>
                <a:spcPts val="0"/>
              </a:spcBef>
              <a:spcAft>
                <a:spcPts val="0"/>
              </a:spcAft>
              <a:buClr>
                <a:schemeClr val="lt1"/>
              </a:buClr>
              <a:buSzPts val="1400"/>
              <a:buNone/>
              <a:defRPr b="1"/>
            </a:lvl6pPr>
            <a:lvl7pPr lvl="6">
              <a:spcBef>
                <a:spcPts val="0"/>
              </a:spcBef>
              <a:spcAft>
                <a:spcPts val="0"/>
              </a:spcAft>
              <a:buClr>
                <a:schemeClr val="lt1"/>
              </a:buClr>
              <a:buSzPts val="1400"/>
              <a:buNone/>
              <a:defRPr b="1"/>
            </a:lvl7pPr>
            <a:lvl8pPr lvl="7">
              <a:spcBef>
                <a:spcPts val="0"/>
              </a:spcBef>
              <a:spcAft>
                <a:spcPts val="0"/>
              </a:spcAft>
              <a:buClr>
                <a:schemeClr val="lt1"/>
              </a:buClr>
              <a:buSzPts val="1400"/>
              <a:buNone/>
              <a:defRPr b="1"/>
            </a:lvl8pPr>
            <a:lvl9pPr lvl="8">
              <a:spcBef>
                <a:spcPts val="0"/>
              </a:spcBef>
              <a:spcAft>
                <a:spcPts val="0"/>
              </a:spcAft>
              <a:buClr>
                <a:schemeClr val="lt1"/>
              </a:buClr>
              <a:buSzPts val="1400"/>
              <a:buNone/>
              <a:defRPr b="1"/>
            </a:lvl9pPr>
          </a:lstStyle>
          <a:p/>
        </p:txBody>
      </p:sp>
      <p:sp>
        <p:nvSpPr>
          <p:cNvPr id="619" name="Google Shape;619;p18"/>
          <p:cNvSpPr txBox="1"/>
          <p:nvPr>
            <p:ph idx="3" type="title"/>
          </p:nvPr>
        </p:nvSpPr>
        <p:spPr>
          <a:xfrm>
            <a:off x="3045175" y="2827013"/>
            <a:ext cx="1032000" cy="292200"/>
          </a:xfrm>
          <a:prstGeom prst="rect">
            <a:avLst/>
          </a:prstGeom>
          <a:solidFill>
            <a:schemeClr val="dk2"/>
          </a:solid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b="1"/>
            </a:lvl2pPr>
            <a:lvl3pPr lvl="2">
              <a:spcBef>
                <a:spcPts val="0"/>
              </a:spcBef>
              <a:spcAft>
                <a:spcPts val="0"/>
              </a:spcAft>
              <a:buClr>
                <a:schemeClr val="lt1"/>
              </a:buClr>
              <a:buSzPts val="1400"/>
              <a:buNone/>
              <a:defRPr b="1"/>
            </a:lvl3pPr>
            <a:lvl4pPr lvl="3">
              <a:spcBef>
                <a:spcPts val="0"/>
              </a:spcBef>
              <a:spcAft>
                <a:spcPts val="0"/>
              </a:spcAft>
              <a:buClr>
                <a:schemeClr val="lt1"/>
              </a:buClr>
              <a:buSzPts val="1400"/>
              <a:buNone/>
              <a:defRPr b="1"/>
            </a:lvl4pPr>
            <a:lvl5pPr lvl="4">
              <a:spcBef>
                <a:spcPts val="0"/>
              </a:spcBef>
              <a:spcAft>
                <a:spcPts val="0"/>
              </a:spcAft>
              <a:buClr>
                <a:schemeClr val="lt1"/>
              </a:buClr>
              <a:buSzPts val="1400"/>
              <a:buNone/>
              <a:defRPr b="1"/>
            </a:lvl5pPr>
            <a:lvl6pPr lvl="5">
              <a:spcBef>
                <a:spcPts val="0"/>
              </a:spcBef>
              <a:spcAft>
                <a:spcPts val="0"/>
              </a:spcAft>
              <a:buClr>
                <a:schemeClr val="lt1"/>
              </a:buClr>
              <a:buSzPts val="1400"/>
              <a:buNone/>
              <a:defRPr b="1"/>
            </a:lvl6pPr>
            <a:lvl7pPr lvl="6">
              <a:spcBef>
                <a:spcPts val="0"/>
              </a:spcBef>
              <a:spcAft>
                <a:spcPts val="0"/>
              </a:spcAft>
              <a:buClr>
                <a:schemeClr val="lt1"/>
              </a:buClr>
              <a:buSzPts val="1400"/>
              <a:buNone/>
              <a:defRPr b="1"/>
            </a:lvl7pPr>
            <a:lvl8pPr lvl="7">
              <a:spcBef>
                <a:spcPts val="0"/>
              </a:spcBef>
              <a:spcAft>
                <a:spcPts val="0"/>
              </a:spcAft>
              <a:buClr>
                <a:schemeClr val="lt1"/>
              </a:buClr>
              <a:buSzPts val="1400"/>
              <a:buNone/>
              <a:defRPr b="1"/>
            </a:lvl8pPr>
            <a:lvl9pPr lvl="8">
              <a:spcBef>
                <a:spcPts val="0"/>
              </a:spcBef>
              <a:spcAft>
                <a:spcPts val="0"/>
              </a:spcAft>
              <a:buClr>
                <a:schemeClr val="lt1"/>
              </a:buClr>
              <a:buSzPts val="1400"/>
              <a:buNone/>
              <a:defRPr b="1"/>
            </a:lvl9pPr>
          </a:lstStyle>
          <a:p/>
        </p:txBody>
      </p:sp>
      <p:sp>
        <p:nvSpPr>
          <p:cNvPr id="620" name="Google Shape;620;p18"/>
          <p:cNvSpPr txBox="1"/>
          <p:nvPr>
            <p:ph idx="4" type="title"/>
          </p:nvPr>
        </p:nvSpPr>
        <p:spPr>
          <a:xfrm>
            <a:off x="5270625" y="2827013"/>
            <a:ext cx="1032000" cy="292200"/>
          </a:xfrm>
          <a:prstGeom prst="rect">
            <a:avLst/>
          </a:prstGeom>
          <a:solidFill>
            <a:schemeClr val="dk2"/>
          </a:solid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b="1"/>
            </a:lvl2pPr>
            <a:lvl3pPr lvl="2">
              <a:spcBef>
                <a:spcPts val="0"/>
              </a:spcBef>
              <a:spcAft>
                <a:spcPts val="0"/>
              </a:spcAft>
              <a:buClr>
                <a:schemeClr val="lt1"/>
              </a:buClr>
              <a:buSzPts val="1400"/>
              <a:buNone/>
              <a:defRPr b="1"/>
            </a:lvl3pPr>
            <a:lvl4pPr lvl="3">
              <a:spcBef>
                <a:spcPts val="0"/>
              </a:spcBef>
              <a:spcAft>
                <a:spcPts val="0"/>
              </a:spcAft>
              <a:buClr>
                <a:schemeClr val="lt1"/>
              </a:buClr>
              <a:buSzPts val="1400"/>
              <a:buNone/>
              <a:defRPr b="1"/>
            </a:lvl4pPr>
            <a:lvl5pPr lvl="4">
              <a:spcBef>
                <a:spcPts val="0"/>
              </a:spcBef>
              <a:spcAft>
                <a:spcPts val="0"/>
              </a:spcAft>
              <a:buClr>
                <a:schemeClr val="lt1"/>
              </a:buClr>
              <a:buSzPts val="1400"/>
              <a:buNone/>
              <a:defRPr b="1"/>
            </a:lvl5pPr>
            <a:lvl6pPr lvl="5">
              <a:spcBef>
                <a:spcPts val="0"/>
              </a:spcBef>
              <a:spcAft>
                <a:spcPts val="0"/>
              </a:spcAft>
              <a:buClr>
                <a:schemeClr val="lt1"/>
              </a:buClr>
              <a:buSzPts val="1400"/>
              <a:buNone/>
              <a:defRPr b="1"/>
            </a:lvl6pPr>
            <a:lvl7pPr lvl="6">
              <a:spcBef>
                <a:spcPts val="0"/>
              </a:spcBef>
              <a:spcAft>
                <a:spcPts val="0"/>
              </a:spcAft>
              <a:buClr>
                <a:schemeClr val="lt1"/>
              </a:buClr>
              <a:buSzPts val="1400"/>
              <a:buNone/>
              <a:defRPr b="1"/>
            </a:lvl7pPr>
            <a:lvl8pPr lvl="7">
              <a:spcBef>
                <a:spcPts val="0"/>
              </a:spcBef>
              <a:spcAft>
                <a:spcPts val="0"/>
              </a:spcAft>
              <a:buClr>
                <a:schemeClr val="lt1"/>
              </a:buClr>
              <a:buSzPts val="1400"/>
              <a:buNone/>
              <a:defRPr b="1"/>
            </a:lvl8pPr>
            <a:lvl9pPr lvl="8">
              <a:spcBef>
                <a:spcPts val="0"/>
              </a:spcBef>
              <a:spcAft>
                <a:spcPts val="0"/>
              </a:spcAft>
              <a:buClr>
                <a:schemeClr val="lt1"/>
              </a:buClr>
              <a:buSzPts val="1400"/>
              <a:buNone/>
              <a:defRPr b="1"/>
            </a:lvl9pPr>
          </a:lstStyle>
          <a:p/>
        </p:txBody>
      </p:sp>
      <p:sp>
        <p:nvSpPr>
          <p:cNvPr id="621" name="Google Shape;621;p18"/>
          <p:cNvSpPr txBox="1"/>
          <p:nvPr>
            <p:ph idx="5" type="title"/>
          </p:nvPr>
        </p:nvSpPr>
        <p:spPr>
          <a:xfrm>
            <a:off x="7510925" y="2827013"/>
            <a:ext cx="1032000" cy="292200"/>
          </a:xfrm>
          <a:prstGeom prst="rect">
            <a:avLst/>
          </a:prstGeom>
          <a:solidFill>
            <a:schemeClr val="dk2"/>
          </a:solid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b="1"/>
            </a:lvl2pPr>
            <a:lvl3pPr lvl="2">
              <a:spcBef>
                <a:spcPts val="0"/>
              </a:spcBef>
              <a:spcAft>
                <a:spcPts val="0"/>
              </a:spcAft>
              <a:buClr>
                <a:schemeClr val="lt1"/>
              </a:buClr>
              <a:buSzPts val="1400"/>
              <a:buNone/>
              <a:defRPr b="1"/>
            </a:lvl3pPr>
            <a:lvl4pPr lvl="3">
              <a:spcBef>
                <a:spcPts val="0"/>
              </a:spcBef>
              <a:spcAft>
                <a:spcPts val="0"/>
              </a:spcAft>
              <a:buClr>
                <a:schemeClr val="lt1"/>
              </a:buClr>
              <a:buSzPts val="1400"/>
              <a:buNone/>
              <a:defRPr b="1"/>
            </a:lvl4pPr>
            <a:lvl5pPr lvl="4">
              <a:spcBef>
                <a:spcPts val="0"/>
              </a:spcBef>
              <a:spcAft>
                <a:spcPts val="0"/>
              </a:spcAft>
              <a:buClr>
                <a:schemeClr val="lt1"/>
              </a:buClr>
              <a:buSzPts val="1400"/>
              <a:buNone/>
              <a:defRPr b="1"/>
            </a:lvl5pPr>
            <a:lvl6pPr lvl="5">
              <a:spcBef>
                <a:spcPts val="0"/>
              </a:spcBef>
              <a:spcAft>
                <a:spcPts val="0"/>
              </a:spcAft>
              <a:buClr>
                <a:schemeClr val="lt1"/>
              </a:buClr>
              <a:buSzPts val="1400"/>
              <a:buNone/>
              <a:defRPr b="1"/>
            </a:lvl6pPr>
            <a:lvl7pPr lvl="6">
              <a:spcBef>
                <a:spcPts val="0"/>
              </a:spcBef>
              <a:spcAft>
                <a:spcPts val="0"/>
              </a:spcAft>
              <a:buClr>
                <a:schemeClr val="lt1"/>
              </a:buClr>
              <a:buSzPts val="1400"/>
              <a:buNone/>
              <a:defRPr b="1"/>
            </a:lvl7pPr>
            <a:lvl8pPr lvl="7">
              <a:spcBef>
                <a:spcPts val="0"/>
              </a:spcBef>
              <a:spcAft>
                <a:spcPts val="0"/>
              </a:spcAft>
              <a:buClr>
                <a:schemeClr val="lt1"/>
              </a:buClr>
              <a:buSzPts val="1400"/>
              <a:buNone/>
              <a:defRPr b="1"/>
            </a:lvl8pPr>
            <a:lvl9pPr lvl="8">
              <a:spcBef>
                <a:spcPts val="0"/>
              </a:spcBef>
              <a:spcAft>
                <a:spcPts val="0"/>
              </a:spcAft>
              <a:buClr>
                <a:schemeClr val="lt1"/>
              </a:buClr>
              <a:buSzPts val="1400"/>
              <a:buNone/>
              <a:defRPr b="1"/>
            </a:lvl9pPr>
          </a:lstStyle>
          <a:p/>
        </p:txBody>
      </p:sp>
      <p:sp>
        <p:nvSpPr>
          <p:cNvPr id="622" name="Google Shape;622;p18"/>
          <p:cNvSpPr txBox="1"/>
          <p:nvPr>
            <p:ph idx="6" type="title"/>
          </p:nvPr>
        </p:nvSpPr>
        <p:spPr>
          <a:xfrm>
            <a:off x="521275" y="525800"/>
            <a:ext cx="1897500" cy="143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1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3" name="Google Shape;623;p18"/>
          <p:cNvSpPr/>
          <p:nvPr/>
        </p:nvSpPr>
        <p:spPr>
          <a:xfrm>
            <a:off x="673550" y="3164224"/>
            <a:ext cx="132600" cy="132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anrope"/>
              <a:ea typeface="Manrope"/>
              <a:cs typeface="Manrope"/>
              <a:sym typeface="Manrope"/>
            </a:endParaRPr>
          </a:p>
        </p:txBody>
      </p:sp>
      <p:sp>
        <p:nvSpPr>
          <p:cNvPr id="624" name="Google Shape;624;p18"/>
          <p:cNvSpPr/>
          <p:nvPr/>
        </p:nvSpPr>
        <p:spPr>
          <a:xfrm>
            <a:off x="673550" y="3413020"/>
            <a:ext cx="132600" cy="132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anrope"/>
              <a:ea typeface="Manrope"/>
              <a:cs typeface="Manrope"/>
              <a:sym typeface="Manrope"/>
            </a:endParaRPr>
          </a:p>
        </p:txBody>
      </p:sp>
      <p:sp>
        <p:nvSpPr>
          <p:cNvPr id="625" name="Google Shape;625;p18"/>
          <p:cNvSpPr/>
          <p:nvPr/>
        </p:nvSpPr>
        <p:spPr>
          <a:xfrm>
            <a:off x="673550" y="3661816"/>
            <a:ext cx="132600" cy="132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anrope"/>
              <a:ea typeface="Manrope"/>
              <a:cs typeface="Manrope"/>
              <a:sym typeface="Manrope"/>
            </a:endParaRPr>
          </a:p>
        </p:txBody>
      </p:sp>
      <p:sp>
        <p:nvSpPr>
          <p:cNvPr id="626" name="Google Shape;626;p18"/>
          <p:cNvSpPr/>
          <p:nvPr/>
        </p:nvSpPr>
        <p:spPr>
          <a:xfrm>
            <a:off x="673550" y="3910626"/>
            <a:ext cx="132600" cy="132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anrope"/>
              <a:ea typeface="Manrope"/>
              <a:cs typeface="Manrope"/>
              <a:sym typeface="Manrope"/>
            </a:endParaRPr>
          </a:p>
        </p:txBody>
      </p:sp>
      <p:sp>
        <p:nvSpPr>
          <p:cNvPr id="627" name="Google Shape;627;p18"/>
          <p:cNvSpPr/>
          <p:nvPr/>
        </p:nvSpPr>
        <p:spPr>
          <a:xfrm>
            <a:off x="673550" y="4159422"/>
            <a:ext cx="132600" cy="132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anrope"/>
              <a:ea typeface="Manrope"/>
              <a:cs typeface="Manrope"/>
              <a:sym typeface="Manrope"/>
            </a:endParaRPr>
          </a:p>
        </p:txBody>
      </p:sp>
      <p:sp>
        <p:nvSpPr>
          <p:cNvPr id="628" name="Google Shape;628;p18"/>
          <p:cNvSpPr/>
          <p:nvPr/>
        </p:nvSpPr>
        <p:spPr>
          <a:xfrm>
            <a:off x="673550" y="4408217"/>
            <a:ext cx="132600" cy="132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anrope"/>
              <a:ea typeface="Manrope"/>
              <a:cs typeface="Manrope"/>
              <a:sym typeface="Manrope"/>
            </a:endParaRPr>
          </a:p>
        </p:txBody>
      </p:sp>
      <p:grpSp>
        <p:nvGrpSpPr>
          <p:cNvPr id="629" name="Google Shape;629;p18"/>
          <p:cNvGrpSpPr/>
          <p:nvPr/>
        </p:nvGrpSpPr>
        <p:grpSpPr>
          <a:xfrm>
            <a:off x="666102" y="3359600"/>
            <a:ext cx="1540800" cy="1232286"/>
            <a:chOff x="666102" y="3359600"/>
            <a:chExt cx="1540800" cy="1232286"/>
          </a:xfrm>
        </p:grpSpPr>
        <p:cxnSp>
          <p:nvCxnSpPr>
            <p:cNvPr id="630" name="Google Shape;630;p18"/>
            <p:cNvCxnSpPr/>
            <p:nvPr/>
          </p:nvCxnSpPr>
          <p:spPr>
            <a:xfrm>
              <a:off x="666102" y="3359600"/>
              <a:ext cx="1540800" cy="0"/>
            </a:xfrm>
            <a:prstGeom prst="straightConnector1">
              <a:avLst/>
            </a:prstGeom>
            <a:noFill/>
            <a:ln cap="flat" cmpd="sng" w="9525">
              <a:solidFill>
                <a:schemeClr val="accent5"/>
              </a:solidFill>
              <a:prstDash val="solid"/>
              <a:round/>
              <a:headEnd len="sm" w="sm" type="none"/>
              <a:tailEnd len="sm" w="sm" type="none"/>
            </a:ln>
          </p:spPr>
        </p:cxnSp>
        <p:cxnSp>
          <p:nvCxnSpPr>
            <p:cNvPr id="631" name="Google Shape;631;p18"/>
            <p:cNvCxnSpPr/>
            <p:nvPr/>
          </p:nvCxnSpPr>
          <p:spPr>
            <a:xfrm>
              <a:off x="666102" y="3603081"/>
              <a:ext cx="1540800" cy="0"/>
            </a:xfrm>
            <a:prstGeom prst="straightConnector1">
              <a:avLst/>
            </a:prstGeom>
            <a:noFill/>
            <a:ln cap="flat" cmpd="sng" w="9525">
              <a:solidFill>
                <a:schemeClr val="accent5"/>
              </a:solidFill>
              <a:prstDash val="solid"/>
              <a:round/>
              <a:headEnd len="sm" w="sm" type="none"/>
              <a:tailEnd len="sm" w="sm" type="none"/>
            </a:ln>
          </p:spPr>
        </p:cxnSp>
        <p:cxnSp>
          <p:nvCxnSpPr>
            <p:cNvPr id="632" name="Google Shape;632;p18"/>
            <p:cNvCxnSpPr/>
            <p:nvPr/>
          </p:nvCxnSpPr>
          <p:spPr>
            <a:xfrm>
              <a:off x="666102" y="3846561"/>
              <a:ext cx="1540800" cy="0"/>
            </a:xfrm>
            <a:prstGeom prst="straightConnector1">
              <a:avLst/>
            </a:prstGeom>
            <a:noFill/>
            <a:ln cap="flat" cmpd="sng" w="9525">
              <a:solidFill>
                <a:schemeClr val="accent5"/>
              </a:solidFill>
              <a:prstDash val="solid"/>
              <a:round/>
              <a:headEnd len="sm" w="sm" type="none"/>
              <a:tailEnd len="sm" w="sm" type="none"/>
            </a:ln>
          </p:spPr>
        </p:cxnSp>
        <p:cxnSp>
          <p:nvCxnSpPr>
            <p:cNvPr id="633" name="Google Shape;633;p18"/>
            <p:cNvCxnSpPr/>
            <p:nvPr/>
          </p:nvCxnSpPr>
          <p:spPr>
            <a:xfrm>
              <a:off x="666102" y="4090042"/>
              <a:ext cx="1540800" cy="0"/>
            </a:xfrm>
            <a:prstGeom prst="straightConnector1">
              <a:avLst/>
            </a:prstGeom>
            <a:noFill/>
            <a:ln cap="flat" cmpd="sng" w="9525">
              <a:solidFill>
                <a:schemeClr val="accent5"/>
              </a:solidFill>
              <a:prstDash val="solid"/>
              <a:round/>
              <a:headEnd len="sm" w="sm" type="none"/>
              <a:tailEnd len="sm" w="sm" type="none"/>
            </a:ln>
          </p:spPr>
        </p:cxnSp>
        <p:cxnSp>
          <p:nvCxnSpPr>
            <p:cNvPr id="634" name="Google Shape;634;p18"/>
            <p:cNvCxnSpPr/>
            <p:nvPr/>
          </p:nvCxnSpPr>
          <p:spPr>
            <a:xfrm>
              <a:off x="666102" y="4340963"/>
              <a:ext cx="1540800" cy="0"/>
            </a:xfrm>
            <a:prstGeom prst="straightConnector1">
              <a:avLst/>
            </a:prstGeom>
            <a:noFill/>
            <a:ln cap="flat" cmpd="sng" w="9525">
              <a:solidFill>
                <a:schemeClr val="accent5"/>
              </a:solidFill>
              <a:prstDash val="solid"/>
              <a:round/>
              <a:headEnd len="sm" w="sm" type="none"/>
              <a:tailEnd len="sm" w="sm" type="none"/>
            </a:ln>
          </p:spPr>
        </p:cxnSp>
        <p:cxnSp>
          <p:nvCxnSpPr>
            <p:cNvPr id="635" name="Google Shape;635;p18"/>
            <p:cNvCxnSpPr/>
            <p:nvPr/>
          </p:nvCxnSpPr>
          <p:spPr>
            <a:xfrm>
              <a:off x="666102" y="4591886"/>
              <a:ext cx="1540800" cy="0"/>
            </a:xfrm>
            <a:prstGeom prst="straightConnector1">
              <a:avLst/>
            </a:prstGeom>
            <a:noFill/>
            <a:ln cap="flat" cmpd="sng" w="9525">
              <a:solidFill>
                <a:schemeClr val="accent5"/>
              </a:solidFill>
              <a:prstDash val="solid"/>
              <a:round/>
              <a:headEnd len="sm" w="sm" type="none"/>
              <a:tailEnd len="sm" w="sm" type="none"/>
            </a:ln>
          </p:spPr>
        </p:cxnSp>
      </p:grpSp>
      <p:cxnSp>
        <p:nvCxnSpPr>
          <p:cNvPr id="636" name="Google Shape;636;p18"/>
          <p:cNvCxnSpPr/>
          <p:nvPr/>
        </p:nvCxnSpPr>
        <p:spPr>
          <a:xfrm>
            <a:off x="392950" y="-20266"/>
            <a:ext cx="0" cy="5165700"/>
          </a:xfrm>
          <a:prstGeom prst="straightConnector1">
            <a:avLst/>
          </a:prstGeom>
          <a:noFill/>
          <a:ln cap="flat" cmpd="sng" w="9525">
            <a:solidFill>
              <a:schemeClr val="accent5"/>
            </a:solidFill>
            <a:prstDash val="solid"/>
            <a:round/>
            <a:headEnd len="sm" w="sm" type="none"/>
            <a:tailEnd len="sm" w="sm" type="none"/>
          </a:ln>
        </p:spPr>
      </p:cxnSp>
      <p:grpSp>
        <p:nvGrpSpPr>
          <p:cNvPr id="637" name="Google Shape;637;p18"/>
          <p:cNvGrpSpPr/>
          <p:nvPr/>
        </p:nvGrpSpPr>
        <p:grpSpPr>
          <a:xfrm>
            <a:off x="114406" y="175123"/>
            <a:ext cx="134104" cy="4750255"/>
            <a:chOff x="114406" y="175123"/>
            <a:chExt cx="134104" cy="4750255"/>
          </a:xfrm>
        </p:grpSpPr>
        <p:grpSp>
          <p:nvGrpSpPr>
            <p:cNvPr id="638" name="Google Shape;638;p18"/>
            <p:cNvGrpSpPr/>
            <p:nvPr/>
          </p:nvGrpSpPr>
          <p:grpSpPr>
            <a:xfrm>
              <a:off x="114406" y="175123"/>
              <a:ext cx="134104" cy="4334807"/>
              <a:chOff x="5432271" y="383100"/>
              <a:chExt cx="137854" cy="4456010"/>
            </a:xfrm>
          </p:grpSpPr>
          <p:grpSp>
            <p:nvGrpSpPr>
              <p:cNvPr id="639" name="Google Shape;639;p18"/>
              <p:cNvGrpSpPr/>
              <p:nvPr/>
            </p:nvGrpSpPr>
            <p:grpSpPr>
              <a:xfrm>
                <a:off x="5432271" y="383100"/>
                <a:ext cx="137854" cy="981668"/>
                <a:chOff x="5432271" y="383100"/>
                <a:chExt cx="137854" cy="981668"/>
              </a:xfrm>
            </p:grpSpPr>
            <p:sp>
              <p:nvSpPr>
                <p:cNvPr id="640" name="Google Shape;640;p18"/>
                <p:cNvSpPr/>
                <p:nvPr/>
              </p:nvSpPr>
              <p:spPr>
                <a:xfrm>
                  <a:off x="5433925" y="82211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641" name="Google Shape;641;p18"/>
                <p:cNvSpPr/>
                <p:nvPr/>
              </p:nvSpPr>
              <p:spPr>
                <a:xfrm>
                  <a:off x="5432271" y="383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642" name="Google Shape;642;p18"/>
                <p:cNvSpPr/>
                <p:nvPr/>
              </p:nvSpPr>
              <p:spPr>
                <a:xfrm>
                  <a:off x="5433925" y="1233968"/>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643" name="Google Shape;643;p18"/>
              <p:cNvGrpSpPr/>
              <p:nvPr/>
            </p:nvGrpSpPr>
            <p:grpSpPr>
              <a:xfrm>
                <a:off x="5432271" y="1678500"/>
                <a:ext cx="137854" cy="981668"/>
                <a:chOff x="5432271" y="383100"/>
                <a:chExt cx="137854" cy="981668"/>
              </a:xfrm>
            </p:grpSpPr>
            <p:sp>
              <p:nvSpPr>
                <p:cNvPr id="644" name="Google Shape;644;p18"/>
                <p:cNvSpPr/>
                <p:nvPr/>
              </p:nvSpPr>
              <p:spPr>
                <a:xfrm>
                  <a:off x="5432271" y="383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645" name="Google Shape;645;p18"/>
                <p:cNvSpPr/>
                <p:nvPr/>
              </p:nvSpPr>
              <p:spPr>
                <a:xfrm>
                  <a:off x="5433925" y="82211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646" name="Google Shape;646;p18"/>
                <p:cNvSpPr/>
                <p:nvPr/>
              </p:nvSpPr>
              <p:spPr>
                <a:xfrm>
                  <a:off x="5433925" y="1233968"/>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647" name="Google Shape;647;p18"/>
              <p:cNvGrpSpPr/>
              <p:nvPr/>
            </p:nvGrpSpPr>
            <p:grpSpPr>
              <a:xfrm>
                <a:off x="5432271" y="2973900"/>
                <a:ext cx="137854" cy="981668"/>
                <a:chOff x="5432271" y="383100"/>
                <a:chExt cx="137854" cy="981668"/>
              </a:xfrm>
            </p:grpSpPr>
            <p:sp>
              <p:nvSpPr>
                <p:cNvPr id="648" name="Google Shape;648;p18"/>
                <p:cNvSpPr/>
                <p:nvPr/>
              </p:nvSpPr>
              <p:spPr>
                <a:xfrm>
                  <a:off x="5432271" y="383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649" name="Google Shape;649;p18"/>
                <p:cNvSpPr/>
                <p:nvPr/>
              </p:nvSpPr>
              <p:spPr>
                <a:xfrm>
                  <a:off x="5433925" y="82211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650" name="Google Shape;650;p18"/>
                <p:cNvSpPr/>
                <p:nvPr/>
              </p:nvSpPr>
              <p:spPr>
                <a:xfrm>
                  <a:off x="5433925" y="1233968"/>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651" name="Google Shape;651;p18"/>
              <p:cNvGrpSpPr/>
              <p:nvPr/>
            </p:nvGrpSpPr>
            <p:grpSpPr>
              <a:xfrm>
                <a:off x="5432271" y="4269300"/>
                <a:ext cx="137854" cy="569810"/>
                <a:chOff x="5432271" y="383100"/>
                <a:chExt cx="137854" cy="569810"/>
              </a:xfrm>
            </p:grpSpPr>
            <p:sp>
              <p:nvSpPr>
                <p:cNvPr id="652" name="Google Shape;652;p18"/>
                <p:cNvSpPr/>
                <p:nvPr/>
              </p:nvSpPr>
              <p:spPr>
                <a:xfrm>
                  <a:off x="5432271" y="383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653" name="Google Shape;653;p18"/>
                <p:cNvSpPr/>
                <p:nvPr/>
              </p:nvSpPr>
              <p:spPr>
                <a:xfrm>
                  <a:off x="5433925" y="82211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sp>
          <p:nvSpPr>
            <p:cNvPr id="654" name="Google Shape;654;p18"/>
            <p:cNvSpPr/>
            <p:nvPr/>
          </p:nvSpPr>
          <p:spPr>
            <a:xfrm>
              <a:off x="115150" y="4798178"/>
              <a:ext cx="132600" cy="127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sp>
        <p:nvSpPr>
          <p:cNvPr id="655" name="Google Shape;655;p18"/>
          <p:cNvSpPr txBox="1"/>
          <p:nvPr>
            <p:ph idx="7" type="title"/>
          </p:nvPr>
        </p:nvSpPr>
        <p:spPr>
          <a:xfrm rot="-269417">
            <a:off x="593100" y="2197119"/>
            <a:ext cx="1597905" cy="680076"/>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200">
                <a:latin typeface="Manrope"/>
                <a:ea typeface="Manrope"/>
                <a:cs typeface="Manrope"/>
                <a:sym typeface="Manrope"/>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656" name="Google Shape;656;p18"/>
          <p:cNvSpPr txBox="1"/>
          <p:nvPr>
            <p:ph idx="8" type="title"/>
          </p:nvPr>
        </p:nvSpPr>
        <p:spPr>
          <a:xfrm>
            <a:off x="3052600" y="277788"/>
            <a:ext cx="1032000" cy="292200"/>
          </a:xfrm>
          <a:prstGeom prst="rect">
            <a:avLst/>
          </a:prstGeom>
          <a:solidFill>
            <a:schemeClr val="dk2"/>
          </a:solidFill>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657" name="Google Shape;657;p18"/>
          <p:cNvSpPr txBox="1"/>
          <p:nvPr>
            <p:ph idx="9" type="subTitle"/>
          </p:nvPr>
        </p:nvSpPr>
        <p:spPr>
          <a:xfrm>
            <a:off x="4866000" y="665250"/>
            <a:ext cx="1897500" cy="7035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8" name="Google Shape;658;p18"/>
          <p:cNvSpPr txBox="1"/>
          <p:nvPr>
            <p:ph idx="13" type="subTitle"/>
          </p:nvPr>
        </p:nvSpPr>
        <p:spPr>
          <a:xfrm>
            <a:off x="7085600" y="665250"/>
            <a:ext cx="1897500" cy="7035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9" name="Google Shape;659;p18"/>
          <p:cNvSpPr txBox="1"/>
          <p:nvPr>
            <p:ph idx="14" type="subTitle"/>
          </p:nvPr>
        </p:nvSpPr>
        <p:spPr>
          <a:xfrm>
            <a:off x="2677850" y="3251325"/>
            <a:ext cx="1897500" cy="7035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0" name="Google Shape;660;p18"/>
          <p:cNvSpPr txBox="1"/>
          <p:nvPr>
            <p:ph idx="15" type="subTitle"/>
          </p:nvPr>
        </p:nvSpPr>
        <p:spPr>
          <a:xfrm>
            <a:off x="4866000" y="3251325"/>
            <a:ext cx="1897500" cy="7035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1" name="Google Shape;661;p18"/>
          <p:cNvSpPr txBox="1"/>
          <p:nvPr>
            <p:ph idx="16" type="subTitle"/>
          </p:nvPr>
        </p:nvSpPr>
        <p:spPr>
          <a:xfrm>
            <a:off x="7085600" y="3251325"/>
            <a:ext cx="1897500" cy="7035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BLANK_1_1_1_2">
    <p:bg>
      <p:bgPr>
        <a:solidFill>
          <a:schemeClr val="lt2"/>
        </a:solidFill>
      </p:bgPr>
    </p:bg>
    <p:spTree>
      <p:nvGrpSpPr>
        <p:cNvPr id="662" name="Shape 662"/>
        <p:cNvGrpSpPr/>
        <p:nvPr/>
      </p:nvGrpSpPr>
      <p:grpSpPr>
        <a:xfrm>
          <a:off x="0" y="0"/>
          <a:ext cx="0" cy="0"/>
          <a:chOff x="0" y="0"/>
          <a:chExt cx="0" cy="0"/>
        </a:xfrm>
      </p:grpSpPr>
      <p:sp>
        <p:nvSpPr>
          <p:cNvPr id="663" name="Google Shape;663;p19"/>
          <p:cNvSpPr/>
          <p:nvPr/>
        </p:nvSpPr>
        <p:spPr>
          <a:xfrm>
            <a:off x="2341800" y="0"/>
            <a:ext cx="68022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664" name="Google Shape;664;p19"/>
          <p:cNvSpPr txBox="1"/>
          <p:nvPr>
            <p:ph idx="1" type="body"/>
          </p:nvPr>
        </p:nvSpPr>
        <p:spPr>
          <a:xfrm>
            <a:off x="2802500" y="1001400"/>
            <a:ext cx="2465700" cy="1346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grpSp>
        <p:nvGrpSpPr>
          <p:cNvPr id="665" name="Google Shape;665;p19"/>
          <p:cNvGrpSpPr/>
          <p:nvPr/>
        </p:nvGrpSpPr>
        <p:grpSpPr>
          <a:xfrm rot="5400000">
            <a:off x="6680877" y="-2076119"/>
            <a:ext cx="184470" cy="4334807"/>
            <a:chOff x="5380497" y="383100"/>
            <a:chExt cx="189628" cy="4456010"/>
          </a:xfrm>
        </p:grpSpPr>
        <p:grpSp>
          <p:nvGrpSpPr>
            <p:cNvPr id="666" name="Google Shape;666;p19"/>
            <p:cNvGrpSpPr/>
            <p:nvPr/>
          </p:nvGrpSpPr>
          <p:grpSpPr>
            <a:xfrm>
              <a:off x="5380497" y="383100"/>
              <a:ext cx="189628" cy="981668"/>
              <a:chOff x="5380497" y="383100"/>
              <a:chExt cx="189628" cy="981668"/>
            </a:xfrm>
          </p:grpSpPr>
          <p:grpSp>
            <p:nvGrpSpPr>
              <p:cNvPr id="667" name="Google Shape;667;p19"/>
              <p:cNvGrpSpPr/>
              <p:nvPr/>
            </p:nvGrpSpPr>
            <p:grpSpPr>
              <a:xfrm>
                <a:off x="5380497" y="383100"/>
                <a:ext cx="187974" cy="130800"/>
                <a:chOff x="4804925" y="764100"/>
                <a:chExt cx="187974" cy="130800"/>
              </a:xfrm>
            </p:grpSpPr>
            <p:sp>
              <p:nvSpPr>
                <p:cNvPr id="668" name="Google Shape;668;p19"/>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669" name="Google Shape;669;p19"/>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670" name="Google Shape;670;p19"/>
              <p:cNvGrpSpPr/>
              <p:nvPr/>
            </p:nvGrpSpPr>
            <p:grpSpPr>
              <a:xfrm>
                <a:off x="5382151" y="822110"/>
                <a:ext cx="187974" cy="130800"/>
                <a:chOff x="4804925" y="764100"/>
                <a:chExt cx="187974" cy="130800"/>
              </a:xfrm>
            </p:grpSpPr>
            <p:sp>
              <p:nvSpPr>
                <p:cNvPr id="671" name="Google Shape;671;p19"/>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672" name="Google Shape;672;p19"/>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673" name="Google Shape;673;p19"/>
              <p:cNvGrpSpPr/>
              <p:nvPr/>
            </p:nvGrpSpPr>
            <p:grpSpPr>
              <a:xfrm>
                <a:off x="5382151" y="1233968"/>
                <a:ext cx="187974" cy="130800"/>
                <a:chOff x="4804925" y="764100"/>
                <a:chExt cx="187974" cy="130800"/>
              </a:xfrm>
            </p:grpSpPr>
            <p:sp>
              <p:nvSpPr>
                <p:cNvPr id="674" name="Google Shape;674;p19"/>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675" name="Google Shape;675;p19"/>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676" name="Google Shape;676;p19"/>
            <p:cNvGrpSpPr/>
            <p:nvPr/>
          </p:nvGrpSpPr>
          <p:grpSpPr>
            <a:xfrm>
              <a:off x="5380497" y="1678500"/>
              <a:ext cx="189628" cy="981668"/>
              <a:chOff x="5380497" y="383100"/>
              <a:chExt cx="189628" cy="981668"/>
            </a:xfrm>
          </p:grpSpPr>
          <p:grpSp>
            <p:nvGrpSpPr>
              <p:cNvPr id="677" name="Google Shape;677;p19"/>
              <p:cNvGrpSpPr/>
              <p:nvPr/>
            </p:nvGrpSpPr>
            <p:grpSpPr>
              <a:xfrm>
                <a:off x="5380497" y="383100"/>
                <a:ext cx="187974" cy="130800"/>
                <a:chOff x="4804925" y="764100"/>
                <a:chExt cx="187974" cy="130800"/>
              </a:xfrm>
            </p:grpSpPr>
            <p:sp>
              <p:nvSpPr>
                <p:cNvPr id="678" name="Google Shape;678;p19"/>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679" name="Google Shape;679;p19"/>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680" name="Google Shape;680;p19"/>
              <p:cNvGrpSpPr/>
              <p:nvPr/>
            </p:nvGrpSpPr>
            <p:grpSpPr>
              <a:xfrm>
                <a:off x="5382151" y="822110"/>
                <a:ext cx="187974" cy="130800"/>
                <a:chOff x="4804925" y="764100"/>
                <a:chExt cx="187974" cy="130800"/>
              </a:xfrm>
            </p:grpSpPr>
            <p:sp>
              <p:nvSpPr>
                <p:cNvPr id="681" name="Google Shape;681;p19"/>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682" name="Google Shape;682;p19"/>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683" name="Google Shape;683;p19"/>
              <p:cNvGrpSpPr/>
              <p:nvPr/>
            </p:nvGrpSpPr>
            <p:grpSpPr>
              <a:xfrm>
                <a:off x="5382151" y="1233968"/>
                <a:ext cx="187974" cy="130800"/>
                <a:chOff x="4804925" y="764100"/>
                <a:chExt cx="187974" cy="130800"/>
              </a:xfrm>
            </p:grpSpPr>
            <p:sp>
              <p:nvSpPr>
                <p:cNvPr id="684" name="Google Shape;684;p19"/>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685" name="Google Shape;685;p19"/>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686" name="Google Shape;686;p19"/>
            <p:cNvGrpSpPr/>
            <p:nvPr/>
          </p:nvGrpSpPr>
          <p:grpSpPr>
            <a:xfrm>
              <a:off x="5380497" y="2973900"/>
              <a:ext cx="189628" cy="981668"/>
              <a:chOff x="5380497" y="383100"/>
              <a:chExt cx="189628" cy="981668"/>
            </a:xfrm>
          </p:grpSpPr>
          <p:grpSp>
            <p:nvGrpSpPr>
              <p:cNvPr id="687" name="Google Shape;687;p19"/>
              <p:cNvGrpSpPr/>
              <p:nvPr/>
            </p:nvGrpSpPr>
            <p:grpSpPr>
              <a:xfrm>
                <a:off x="5380497" y="383100"/>
                <a:ext cx="187974" cy="130800"/>
                <a:chOff x="4804925" y="764100"/>
                <a:chExt cx="187974" cy="130800"/>
              </a:xfrm>
            </p:grpSpPr>
            <p:sp>
              <p:nvSpPr>
                <p:cNvPr id="688" name="Google Shape;688;p19"/>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689" name="Google Shape;689;p19"/>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690" name="Google Shape;690;p19"/>
              <p:cNvGrpSpPr/>
              <p:nvPr/>
            </p:nvGrpSpPr>
            <p:grpSpPr>
              <a:xfrm>
                <a:off x="5382151" y="822110"/>
                <a:ext cx="187974" cy="130800"/>
                <a:chOff x="4804925" y="764100"/>
                <a:chExt cx="187974" cy="130800"/>
              </a:xfrm>
            </p:grpSpPr>
            <p:sp>
              <p:nvSpPr>
                <p:cNvPr id="691" name="Google Shape;691;p19"/>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692" name="Google Shape;692;p19"/>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693" name="Google Shape;693;p19"/>
              <p:cNvGrpSpPr/>
              <p:nvPr/>
            </p:nvGrpSpPr>
            <p:grpSpPr>
              <a:xfrm>
                <a:off x="5382151" y="1233968"/>
                <a:ext cx="187974" cy="130800"/>
                <a:chOff x="4804925" y="764100"/>
                <a:chExt cx="187974" cy="130800"/>
              </a:xfrm>
            </p:grpSpPr>
            <p:sp>
              <p:nvSpPr>
                <p:cNvPr id="694" name="Google Shape;694;p19"/>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695" name="Google Shape;695;p19"/>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696" name="Google Shape;696;p19"/>
            <p:cNvGrpSpPr/>
            <p:nvPr/>
          </p:nvGrpSpPr>
          <p:grpSpPr>
            <a:xfrm>
              <a:off x="5380497" y="4269300"/>
              <a:ext cx="189628" cy="569810"/>
              <a:chOff x="5380497" y="383100"/>
              <a:chExt cx="189628" cy="569810"/>
            </a:xfrm>
          </p:grpSpPr>
          <p:grpSp>
            <p:nvGrpSpPr>
              <p:cNvPr id="697" name="Google Shape;697;p19"/>
              <p:cNvGrpSpPr/>
              <p:nvPr/>
            </p:nvGrpSpPr>
            <p:grpSpPr>
              <a:xfrm>
                <a:off x="5380497" y="383100"/>
                <a:ext cx="187974" cy="130800"/>
                <a:chOff x="4804925" y="764100"/>
                <a:chExt cx="187974" cy="130800"/>
              </a:xfrm>
            </p:grpSpPr>
            <p:sp>
              <p:nvSpPr>
                <p:cNvPr id="698" name="Google Shape;698;p19"/>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699" name="Google Shape;699;p19"/>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700" name="Google Shape;700;p19"/>
              <p:cNvGrpSpPr/>
              <p:nvPr/>
            </p:nvGrpSpPr>
            <p:grpSpPr>
              <a:xfrm>
                <a:off x="5382151" y="822110"/>
                <a:ext cx="187974" cy="130800"/>
                <a:chOff x="4804925" y="764100"/>
                <a:chExt cx="187974" cy="130800"/>
              </a:xfrm>
            </p:grpSpPr>
            <p:sp>
              <p:nvSpPr>
                <p:cNvPr id="701" name="Google Shape;701;p19"/>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02" name="Google Shape;702;p19"/>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grpSp>
        <p:nvGrpSpPr>
          <p:cNvPr id="703" name="Google Shape;703;p19"/>
          <p:cNvGrpSpPr/>
          <p:nvPr/>
        </p:nvGrpSpPr>
        <p:grpSpPr>
          <a:xfrm rot="5400000">
            <a:off x="3292843" y="-815956"/>
            <a:ext cx="184470" cy="1814476"/>
            <a:chOff x="5380497" y="383100"/>
            <a:chExt cx="189628" cy="1865210"/>
          </a:xfrm>
        </p:grpSpPr>
        <p:grpSp>
          <p:nvGrpSpPr>
            <p:cNvPr id="704" name="Google Shape;704;p19"/>
            <p:cNvGrpSpPr/>
            <p:nvPr/>
          </p:nvGrpSpPr>
          <p:grpSpPr>
            <a:xfrm>
              <a:off x="5380497" y="383100"/>
              <a:ext cx="189628" cy="981668"/>
              <a:chOff x="5380497" y="383100"/>
              <a:chExt cx="189628" cy="981668"/>
            </a:xfrm>
          </p:grpSpPr>
          <p:grpSp>
            <p:nvGrpSpPr>
              <p:cNvPr id="705" name="Google Shape;705;p19"/>
              <p:cNvGrpSpPr/>
              <p:nvPr/>
            </p:nvGrpSpPr>
            <p:grpSpPr>
              <a:xfrm>
                <a:off x="5380497" y="383100"/>
                <a:ext cx="187974" cy="130800"/>
                <a:chOff x="4804925" y="764100"/>
                <a:chExt cx="187974" cy="130800"/>
              </a:xfrm>
            </p:grpSpPr>
            <p:sp>
              <p:nvSpPr>
                <p:cNvPr id="706" name="Google Shape;706;p19"/>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07" name="Google Shape;707;p19"/>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708" name="Google Shape;708;p19"/>
              <p:cNvGrpSpPr/>
              <p:nvPr/>
            </p:nvGrpSpPr>
            <p:grpSpPr>
              <a:xfrm>
                <a:off x="5382151" y="822110"/>
                <a:ext cx="187974" cy="130800"/>
                <a:chOff x="4804925" y="764100"/>
                <a:chExt cx="187974" cy="130800"/>
              </a:xfrm>
            </p:grpSpPr>
            <p:sp>
              <p:nvSpPr>
                <p:cNvPr id="709" name="Google Shape;709;p19"/>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10" name="Google Shape;710;p19"/>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711" name="Google Shape;711;p19"/>
              <p:cNvGrpSpPr/>
              <p:nvPr/>
            </p:nvGrpSpPr>
            <p:grpSpPr>
              <a:xfrm>
                <a:off x="5382151" y="1233968"/>
                <a:ext cx="187974" cy="130800"/>
                <a:chOff x="4804925" y="764100"/>
                <a:chExt cx="187974" cy="130800"/>
              </a:xfrm>
            </p:grpSpPr>
            <p:sp>
              <p:nvSpPr>
                <p:cNvPr id="712" name="Google Shape;712;p19"/>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13" name="Google Shape;713;p19"/>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714" name="Google Shape;714;p19"/>
            <p:cNvGrpSpPr/>
            <p:nvPr/>
          </p:nvGrpSpPr>
          <p:grpSpPr>
            <a:xfrm>
              <a:off x="5380497" y="1678500"/>
              <a:ext cx="189628" cy="569810"/>
              <a:chOff x="5380497" y="383100"/>
              <a:chExt cx="189628" cy="569810"/>
            </a:xfrm>
          </p:grpSpPr>
          <p:grpSp>
            <p:nvGrpSpPr>
              <p:cNvPr id="715" name="Google Shape;715;p19"/>
              <p:cNvGrpSpPr/>
              <p:nvPr/>
            </p:nvGrpSpPr>
            <p:grpSpPr>
              <a:xfrm>
                <a:off x="5380497" y="383100"/>
                <a:ext cx="187974" cy="130800"/>
                <a:chOff x="4804925" y="764100"/>
                <a:chExt cx="187974" cy="130800"/>
              </a:xfrm>
            </p:grpSpPr>
            <p:sp>
              <p:nvSpPr>
                <p:cNvPr id="716" name="Google Shape;716;p19"/>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17" name="Google Shape;717;p19"/>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718" name="Google Shape;718;p19"/>
              <p:cNvGrpSpPr/>
              <p:nvPr/>
            </p:nvGrpSpPr>
            <p:grpSpPr>
              <a:xfrm>
                <a:off x="5382151" y="822110"/>
                <a:ext cx="187974" cy="130800"/>
                <a:chOff x="4804925" y="764100"/>
                <a:chExt cx="187974" cy="130800"/>
              </a:xfrm>
            </p:grpSpPr>
            <p:sp>
              <p:nvSpPr>
                <p:cNvPr id="719" name="Google Shape;719;p19"/>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20" name="Google Shape;720;p19"/>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sp>
        <p:nvSpPr>
          <p:cNvPr id="721" name="Google Shape;721;p19"/>
          <p:cNvSpPr txBox="1"/>
          <p:nvPr>
            <p:ph type="title"/>
          </p:nvPr>
        </p:nvSpPr>
        <p:spPr>
          <a:xfrm>
            <a:off x="423975" y="3065225"/>
            <a:ext cx="1758900" cy="18471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000"/>
              <a:buNone/>
              <a:defRPr b="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cxnSp>
        <p:nvCxnSpPr>
          <p:cNvPr id="722" name="Google Shape;722;p19"/>
          <p:cNvCxnSpPr/>
          <p:nvPr/>
        </p:nvCxnSpPr>
        <p:spPr>
          <a:xfrm>
            <a:off x="249750" y="-22275"/>
            <a:ext cx="0" cy="5177400"/>
          </a:xfrm>
          <a:prstGeom prst="straightConnector1">
            <a:avLst/>
          </a:prstGeom>
          <a:noFill/>
          <a:ln cap="flat" cmpd="sng" w="9525">
            <a:solidFill>
              <a:schemeClr val="accent5"/>
            </a:solidFill>
            <a:prstDash val="solid"/>
            <a:round/>
            <a:headEnd len="sm" w="sm" type="none"/>
            <a:tailEnd len="sm" w="sm" type="none"/>
          </a:ln>
        </p:spPr>
      </p:cxnSp>
      <p:cxnSp>
        <p:nvCxnSpPr>
          <p:cNvPr id="723" name="Google Shape;723;p19"/>
          <p:cNvCxnSpPr/>
          <p:nvPr/>
        </p:nvCxnSpPr>
        <p:spPr>
          <a:xfrm>
            <a:off x="177000" y="-14750"/>
            <a:ext cx="0" cy="5158200"/>
          </a:xfrm>
          <a:prstGeom prst="straightConnector1">
            <a:avLst/>
          </a:prstGeom>
          <a:noFill/>
          <a:ln cap="flat" cmpd="sng" w="9525">
            <a:solidFill>
              <a:schemeClr val="accent5"/>
            </a:solidFill>
            <a:prstDash val="solid"/>
            <a:round/>
            <a:headEnd len="sm" w="sm" type="none"/>
            <a:tailEnd len="sm" w="sm" type="none"/>
          </a:ln>
        </p:spPr>
      </p:cxnSp>
      <p:sp>
        <p:nvSpPr>
          <p:cNvPr id="724" name="Google Shape;724;p19"/>
          <p:cNvSpPr txBox="1"/>
          <p:nvPr>
            <p:ph idx="2" type="title"/>
          </p:nvPr>
        </p:nvSpPr>
        <p:spPr>
          <a:xfrm>
            <a:off x="2802725" y="492300"/>
            <a:ext cx="2465700" cy="477000"/>
          </a:xfrm>
          <a:prstGeom prst="rect">
            <a:avLst/>
          </a:prstGeom>
        </p:spPr>
        <p:txBody>
          <a:bodyPr anchorCtr="0" anchor="t" bIns="91425" lIns="91425" spcFirstLastPara="1" rIns="91425" wrap="square" tIns="91425">
            <a:spAutoFit/>
          </a:bodyPr>
          <a:lstStyle>
            <a:lvl1pPr lvl="0">
              <a:lnSpc>
                <a:spcPct val="100000"/>
              </a:lnSpc>
              <a:spcBef>
                <a:spcPts val="0"/>
              </a:spcBef>
              <a:spcAft>
                <a:spcPts val="0"/>
              </a:spcAft>
              <a:buClr>
                <a:schemeClr val="lt1"/>
              </a:buClr>
              <a:buSzPts val="1800"/>
              <a:buNone/>
              <a:defRPr b="0" sz="1800"/>
            </a:lvl1pPr>
            <a:lvl2pPr lvl="1">
              <a:lnSpc>
                <a:spcPct val="100000"/>
              </a:lnSpc>
              <a:spcBef>
                <a:spcPts val="0"/>
              </a:spcBef>
              <a:spcAft>
                <a:spcPts val="0"/>
              </a:spcAft>
              <a:buClr>
                <a:schemeClr val="lt1"/>
              </a:buClr>
              <a:buSzPts val="3000"/>
              <a:buNone/>
              <a:defRPr/>
            </a:lvl2pPr>
            <a:lvl3pPr lvl="2">
              <a:lnSpc>
                <a:spcPct val="100000"/>
              </a:lnSpc>
              <a:spcBef>
                <a:spcPts val="0"/>
              </a:spcBef>
              <a:spcAft>
                <a:spcPts val="0"/>
              </a:spcAft>
              <a:buClr>
                <a:schemeClr val="lt1"/>
              </a:buClr>
              <a:buSzPts val="3000"/>
              <a:buNone/>
              <a:defRPr/>
            </a:lvl3pPr>
            <a:lvl4pPr lvl="3">
              <a:lnSpc>
                <a:spcPct val="100000"/>
              </a:lnSpc>
              <a:spcBef>
                <a:spcPts val="0"/>
              </a:spcBef>
              <a:spcAft>
                <a:spcPts val="0"/>
              </a:spcAft>
              <a:buClr>
                <a:schemeClr val="lt1"/>
              </a:buClr>
              <a:buSzPts val="3000"/>
              <a:buNone/>
              <a:defRPr/>
            </a:lvl4pPr>
            <a:lvl5pPr lvl="4">
              <a:lnSpc>
                <a:spcPct val="100000"/>
              </a:lnSpc>
              <a:spcBef>
                <a:spcPts val="0"/>
              </a:spcBef>
              <a:spcAft>
                <a:spcPts val="0"/>
              </a:spcAft>
              <a:buClr>
                <a:schemeClr val="lt1"/>
              </a:buClr>
              <a:buSzPts val="3000"/>
              <a:buNone/>
              <a:defRPr/>
            </a:lvl5pPr>
            <a:lvl6pPr lvl="5">
              <a:lnSpc>
                <a:spcPct val="100000"/>
              </a:lnSpc>
              <a:spcBef>
                <a:spcPts val="0"/>
              </a:spcBef>
              <a:spcAft>
                <a:spcPts val="0"/>
              </a:spcAft>
              <a:buClr>
                <a:schemeClr val="lt1"/>
              </a:buClr>
              <a:buSzPts val="3000"/>
              <a:buNone/>
              <a:defRPr/>
            </a:lvl6pPr>
            <a:lvl7pPr lvl="6">
              <a:lnSpc>
                <a:spcPct val="100000"/>
              </a:lnSpc>
              <a:spcBef>
                <a:spcPts val="0"/>
              </a:spcBef>
              <a:spcAft>
                <a:spcPts val="0"/>
              </a:spcAft>
              <a:buClr>
                <a:schemeClr val="lt1"/>
              </a:buClr>
              <a:buSzPts val="3000"/>
              <a:buNone/>
              <a:defRPr/>
            </a:lvl7pPr>
            <a:lvl8pPr lvl="7">
              <a:lnSpc>
                <a:spcPct val="100000"/>
              </a:lnSpc>
              <a:spcBef>
                <a:spcPts val="0"/>
              </a:spcBef>
              <a:spcAft>
                <a:spcPts val="0"/>
              </a:spcAft>
              <a:buClr>
                <a:schemeClr val="lt1"/>
              </a:buClr>
              <a:buSzPts val="3000"/>
              <a:buNone/>
              <a:defRPr/>
            </a:lvl8pPr>
            <a:lvl9pPr lvl="8">
              <a:lnSpc>
                <a:spcPct val="100000"/>
              </a:lnSpc>
              <a:spcBef>
                <a:spcPts val="0"/>
              </a:spcBef>
              <a:spcAft>
                <a:spcPts val="0"/>
              </a:spcAft>
              <a:buClr>
                <a:schemeClr val="lt1"/>
              </a:buClr>
              <a:buSzPts val="3000"/>
              <a:buNone/>
              <a:defRPr/>
            </a:lvl9pPr>
          </a:lstStyle>
          <a:p/>
        </p:txBody>
      </p:sp>
      <p:sp>
        <p:nvSpPr>
          <p:cNvPr id="725" name="Google Shape;725;p19"/>
          <p:cNvSpPr txBox="1"/>
          <p:nvPr>
            <p:ph idx="3" type="body"/>
          </p:nvPr>
        </p:nvSpPr>
        <p:spPr>
          <a:xfrm>
            <a:off x="6214525" y="1001400"/>
            <a:ext cx="2465700" cy="1346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sp>
        <p:nvSpPr>
          <p:cNvPr id="726" name="Google Shape;726;p19"/>
          <p:cNvSpPr txBox="1"/>
          <p:nvPr>
            <p:ph idx="4" type="title"/>
          </p:nvPr>
        </p:nvSpPr>
        <p:spPr>
          <a:xfrm>
            <a:off x="6214750" y="492300"/>
            <a:ext cx="2465700" cy="477000"/>
          </a:xfrm>
          <a:prstGeom prst="rect">
            <a:avLst/>
          </a:prstGeom>
        </p:spPr>
        <p:txBody>
          <a:bodyPr anchorCtr="0" anchor="t" bIns="91425" lIns="91425" spcFirstLastPara="1" rIns="91425" wrap="square" tIns="91425">
            <a:spAutoFit/>
          </a:bodyPr>
          <a:lstStyle>
            <a:lvl1pPr lvl="0">
              <a:lnSpc>
                <a:spcPct val="100000"/>
              </a:lnSpc>
              <a:spcBef>
                <a:spcPts val="0"/>
              </a:spcBef>
              <a:spcAft>
                <a:spcPts val="0"/>
              </a:spcAft>
              <a:buClr>
                <a:schemeClr val="lt1"/>
              </a:buClr>
              <a:buSzPts val="1800"/>
              <a:buNone/>
              <a:defRPr b="0" sz="1800"/>
            </a:lvl1pPr>
            <a:lvl2pPr lvl="1">
              <a:lnSpc>
                <a:spcPct val="100000"/>
              </a:lnSpc>
              <a:spcBef>
                <a:spcPts val="0"/>
              </a:spcBef>
              <a:spcAft>
                <a:spcPts val="0"/>
              </a:spcAft>
              <a:buClr>
                <a:schemeClr val="lt1"/>
              </a:buClr>
              <a:buSzPts val="3000"/>
              <a:buNone/>
              <a:defRPr/>
            </a:lvl2pPr>
            <a:lvl3pPr lvl="2">
              <a:lnSpc>
                <a:spcPct val="100000"/>
              </a:lnSpc>
              <a:spcBef>
                <a:spcPts val="0"/>
              </a:spcBef>
              <a:spcAft>
                <a:spcPts val="0"/>
              </a:spcAft>
              <a:buClr>
                <a:schemeClr val="lt1"/>
              </a:buClr>
              <a:buSzPts val="3000"/>
              <a:buNone/>
              <a:defRPr/>
            </a:lvl3pPr>
            <a:lvl4pPr lvl="3">
              <a:lnSpc>
                <a:spcPct val="100000"/>
              </a:lnSpc>
              <a:spcBef>
                <a:spcPts val="0"/>
              </a:spcBef>
              <a:spcAft>
                <a:spcPts val="0"/>
              </a:spcAft>
              <a:buClr>
                <a:schemeClr val="lt1"/>
              </a:buClr>
              <a:buSzPts val="3000"/>
              <a:buNone/>
              <a:defRPr/>
            </a:lvl4pPr>
            <a:lvl5pPr lvl="4">
              <a:lnSpc>
                <a:spcPct val="100000"/>
              </a:lnSpc>
              <a:spcBef>
                <a:spcPts val="0"/>
              </a:spcBef>
              <a:spcAft>
                <a:spcPts val="0"/>
              </a:spcAft>
              <a:buClr>
                <a:schemeClr val="lt1"/>
              </a:buClr>
              <a:buSzPts val="3000"/>
              <a:buNone/>
              <a:defRPr/>
            </a:lvl5pPr>
            <a:lvl6pPr lvl="5">
              <a:lnSpc>
                <a:spcPct val="100000"/>
              </a:lnSpc>
              <a:spcBef>
                <a:spcPts val="0"/>
              </a:spcBef>
              <a:spcAft>
                <a:spcPts val="0"/>
              </a:spcAft>
              <a:buClr>
                <a:schemeClr val="lt1"/>
              </a:buClr>
              <a:buSzPts val="3000"/>
              <a:buNone/>
              <a:defRPr/>
            </a:lvl6pPr>
            <a:lvl7pPr lvl="6">
              <a:lnSpc>
                <a:spcPct val="100000"/>
              </a:lnSpc>
              <a:spcBef>
                <a:spcPts val="0"/>
              </a:spcBef>
              <a:spcAft>
                <a:spcPts val="0"/>
              </a:spcAft>
              <a:buClr>
                <a:schemeClr val="lt1"/>
              </a:buClr>
              <a:buSzPts val="3000"/>
              <a:buNone/>
              <a:defRPr/>
            </a:lvl7pPr>
            <a:lvl8pPr lvl="7">
              <a:lnSpc>
                <a:spcPct val="100000"/>
              </a:lnSpc>
              <a:spcBef>
                <a:spcPts val="0"/>
              </a:spcBef>
              <a:spcAft>
                <a:spcPts val="0"/>
              </a:spcAft>
              <a:buClr>
                <a:schemeClr val="lt1"/>
              </a:buClr>
              <a:buSzPts val="3000"/>
              <a:buNone/>
              <a:defRPr/>
            </a:lvl8pPr>
            <a:lvl9pPr lvl="8">
              <a:lnSpc>
                <a:spcPct val="100000"/>
              </a:lnSpc>
              <a:spcBef>
                <a:spcPts val="0"/>
              </a:spcBef>
              <a:spcAft>
                <a:spcPts val="0"/>
              </a:spcAft>
              <a:buClr>
                <a:schemeClr val="lt1"/>
              </a:buClr>
              <a:buSzPts val="3000"/>
              <a:buNone/>
              <a:defRPr/>
            </a:lvl9pPr>
          </a:lstStyle>
          <a:p/>
        </p:txBody>
      </p:sp>
      <p:sp>
        <p:nvSpPr>
          <p:cNvPr id="727" name="Google Shape;727;p19"/>
          <p:cNvSpPr txBox="1"/>
          <p:nvPr>
            <p:ph idx="5" type="body"/>
          </p:nvPr>
        </p:nvSpPr>
        <p:spPr>
          <a:xfrm>
            <a:off x="2802500" y="3442350"/>
            <a:ext cx="2465700" cy="1346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sp>
        <p:nvSpPr>
          <p:cNvPr id="728" name="Google Shape;728;p19"/>
          <p:cNvSpPr txBox="1"/>
          <p:nvPr>
            <p:ph idx="6" type="title"/>
          </p:nvPr>
        </p:nvSpPr>
        <p:spPr>
          <a:xfrm>
            <a:off x="2802725" y="2933250"/>
            <a:ext cx="2465700" cy="477000"/>
          </a:xfrm>
          <a:prstGeom prst="rect">
            <a:avLst/>
          </a:prstGeom>
        </p:spPr>
        <p:txBody>
          <a:bodyPr anchorCtr="0" anchor="t" bIns="91425" lIns="91425" spcFirstLastPara="1" rIns="91425" wrap="square" tIns="91425">
            <a:spAutoFit/>
          </a:bodyPr>
          <a:lstStyle>
            <a:lvl1pPr lvl="0">
              <a:lnSpc>
                <a:spcPct val="100000"/>
              </a:lnSpc>
              <a:spcBef>
                <a:spcPts val="0"/>
              </a:spcBef>
              <a:spcAft>
                <a:spcPts val="0"/>
              </a:spcAft>
              <a:buClr>
                <a:schemeClr val="lt1"/>
              </a:buClr>
              <a:buSzPts val="1800"/>
              <a:buNone/>
              <a:defRPr b="0" sz="1800"/>
            </a:lvl1pPr>
            <a:lvl2pPr lvl="1">
              <a:lnSpc>
                <a:spcPct val="100000"/>
              </a:lnSpc>
              <a:spcBef>
                <a:spcPts val="0"/>
              </a:spcBef>
              <a:spcAft>
                <a:spcPts val="0"/>
              </a:spcAft>
              <a:buClr>
                <a:schemeClr val="lt1"/>
              </a:buClr>
              <a:buSzPts val="3000"/>
              <a:buNone/>
              <a:defRPr/>
            </a:lvl2pPr>
            <a:lvl3pPr lvl="2">
              <a:lnSpc>
                <a:spcPct val="100000"/>
              </a:lnSpc>
              <a:spcBef>
                <a:spcPts val="0"/>
              </a:spcBef>
              <a:spcAft>
                <a:spcPts val="0"/>
              </a:spcAft>
              <a:buClr>
                <a:schemeClr val="lt1"/>
              </a:buClr>
              <a:buSzPts val="3000"/>
              <a:buNone/>
              <a:defRPr/>
            </a:lvl3pPr>
            <a:lvl4pPr lvl="3">
              <a:lnSpc>
                <a:spcPct val="100000"/>
              </a:lnSpc>
              <a:spcBef>
                <a:spcPts val="0"/>
              </a:spcBef>
              <a:spcAft>
                <a:spcPts val="0"/>
              </a:spcAft>
              <a:buClr>
                <a:schemeClr val="lt1"/>
              </a:buClr>
              <a:buSzPts val="3000"/>
              <a:buNone/>
              <a:defRPr/>
            </a:lvl4pPr>
            <a:lvl5pPr lvl="4">
              <a:lnSpc>
                <a:spcPct val="100000"/>
              </a:lnSpc>
              <a:spcBef>
                <a:spcPts val="0"/>
              </a:spcBef>
              <a:spcAft>
                <a:spcPts val="0"/>
              </a:spcAft>
              <a:buClr>
                <a:schemeClr val="lt1"/>
              </a:buClr>
              <a:buSzPts val="3000"/>
              <a:buNone/>
              <a:defRPr/>
            </a:lvl5pPr>
            <a:lvl6pPr lvl="5">
              <a:lnSpc>
                <a:spcPct val="100000"/>
              </a:lnSpc>
              <a:spcBef>
                <a:spcPts val="0"/>
              </a:spcBef>
              <a:spcAft>
                <a:spcPts val="0"/>
              </a:spcAft>
              <a:buClr>
                <a:schemeClr val="lt1"/>
              </a:buClr>
              <a:buSzPts val="3000"/>
              <a:buNone/>
              <a:defRPr/>
            </a:lvl6pPr>
            <a:lvl7pPr lvl="6">
              <a:lnSpc>
                <a:spcPct val="100000"/>
              </a:lnSpc>
              <a:spcBef>
                <a:spcPts val="0"/>
              </a:spcBef>
              <a:spcAft>
                <a:spcPts val="0"/>
              </a:spcAft>
              <a:buClr>
                <a:schemeClr val="lt1"/>
              </a:buClr>
              <a:buSzPts val="3000"/>
              <a:buNone/>
              <a:defRPr/>
            </a:lvl7pPr>
            <a:lvl8pPr lvl="7">
              <a:lnSpc>
                <a:spcPct val="100000"/>
              </a:lnSpc>
              <a:spcBef>
                <a:spcPts val="0"/>
              </a:spcBef>
              <a:spcAft>
                <a:spcPts val="0"/>
              </a:spcAft>
              <a:buClr>
                <a:schemeClr val="lt1"/>
              </a:buClr>
              <a:buSzPts val="3000"/>
              <a:buNone/>
              <a:defRPr/>
            </a:lvl8pPr>
            <a:lvl9pPr lvl="8">
              <a:lnSpc>
                <a:spcPct val="100000"/>
              </a:lnSpc>
              <a:spcBef>
                <a:spcPts val="0"/>
              </a:spcBef>
              <a:spcAft>
                <a:spcPts val="0"/>
              </a:spcAft>
              <a:buClr>
                <a:schemeClr val="lt1"/>
              </a:buClr>
              <a:buSzPts val="3000"/>
              <a:buNone/>
              <a:defRPr/>
            </a:lvl9pPr>
          </a:lstStyle>
          <a:p/>
        </p:txBody>
      </p:sp>
      <p:sp>
        <p:nvSpPr>
          <p:cNvPr id="729" name="Google Shape;729;p19"/>
          <p:cNvSpPr txBox="1"/>
          <p:nvPr>
            <p:ph idx="7" type="body"/>
          </p:nvPr>
        </p:nvSpPr>
        <p:spPr>
          <a:xfrm>
            <a:off x="6214525" y="3442350"/>
            <a:ext cx="2465700" cy="1346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sp>
        <p:nvSpPr>
          <p:cNvPr id="730" name="Google Shape;730;p19"/>
          <p:cNvSpPr txBox="1"/>
          <p:nvPr>
            <p:ph idx="8" type="title"/>
          </p:nvPr>
        </p:nvSpPr>
        <p:spPr>
          <a:xfrm>
            <a:off x="6214750" y="2933250"/>
            <a:ext cx="2465700" cy="477000"/>
          </a:xfrm>
          <a:prstGeom prst="rect">
            <a:avLst/>
          </a:prstGeom>
        </p:spPr>
        <p:txBody>
          <a:bodyPr anchorCtr="0" anchor="t" bIns="91425" lIns="91425" spcFirstLastPara="1" rIns="91425" wrap="square" tIns="91425">
            <a:spAutoFit/>
          </a:bodyPr>
          <a:lstStyle>
            <a:lvl1pPr lvl="0">
              <a:lnSpc>
                <a:spcPct val="100000"/>
              </a:lnSpc>
              <a:spcBef>
                <a:spcPts val="0"/>
              </a:spcBef>
              <a:spcAft>
                <a:spcPts val="0"/>
              </a:spcAft>
              <a:buClr>
                <a:schemeClr val="lt1"/>
              </a:buClr>
              <a:buSzPts val="1800"/>
              <a:buNone/>
              <a:defRPr b="0" sz="1800"/>
            </a:lvl1pPr>
            <a:lvl2pPr lvl="1">
              <a:lnSpc>
                <a:spcPct val="100000"/>
              </a:lnSpc>
              <a:spcBef>
                <a:spcPts val="0"/>
              </a:spcBef>
              <a:spcAft>
                <a:spcPts val="0"/>
              </a:spcAft>
              <a:buClr>
                <a:schemeClr val="lt1"/>
              </a:buClr>
              <a:buSzPts val="3000"/>
              <a:buNone/>
              <a:defRPr/>
            </a:lvl2pPr>
            <a:lvl3pPr lvl="2">
              <a:lnSpc>
                <a:spcPct val="100000"/>
              </a:lnSpc>
              <a:spcBef>
                <a:spcPts val="0"/>
              </a:spcBef>
              <a:spcAft>
                <a:spcPts val="0"/>
              </a:spcAft>
              <a:buClr>
                <a:schemeClr val="lt1"/>
              </a:buClr>
              <a:buSzPts val="3000"/>
              <a:buNone/>
              <a:defRPr/>
            </a:lvl3pPr>
            <a:lvl4pPr lvl="3">
              <a:lnSpc>
                <a:spcPct val="100000"/>
              </a:lnSpc>
              <a:spcBef>
                <a:spcPts val="0"/>
              </a:spcBef>
              <a:spcAft>
                <a:spcPts val="0"/>
              </a:spcAft>
              <a:buClr>
                <a:schemeClr val="lt1"/>
              </a:buClr>
              <a:buSzPts val="3000"/>
              <a:buNone/>
              <a:defRPr/>
            </a:lvl4pPr>
            <a:lvl5pPr lvl="4">
              <a:lnSpc>
                <a:spcPct val="100000"/>
              </a:lnSpc>
              <a:spcBef>
                <a:spcPts val="0"/>
              </a:spcBef>
              <a:spcAft>
                <a:spcPts val="0"/>
              </a:spcAft>
              <a:buClr>
                <a:schemeClr val="lt1"/>
              </a:buClr>
              <a:buSzPts val="3000"/>
              <a:buNone/>
              <a:defRPr/>
            </a:lvl5pPr>
            <a:lvl6pPr lvl="5">
              <a:lnSpc>
                <a:spcPct val="100000"/>
              </a:lnSpc>
              <a:spcBef>
                <a:spcPts val="0"/>
              </a:spcBef>
              <a:spcAft>
                <a:spcPts val="0"/>
              </a:spcAft>
              <a:buClr>
                <a:schemeClr val="lt1"/>
              </a:buClr>
              <a:buSzPts val="3000"/>
              <a:buNone/>
              <a:defRPr/>
            </a:lvl6pPr>
            <a:lvl7pPr lvl="6">
              <a:lnSpc>
                <a:spcPct val="100000"/>
              </a:lnSpc>
              <a:spcBef>
                <a:spcPts val="0"/>
              </a:spcBef>
              <a:spcAft>
                <a:spcPts val="0"/>
              </a:spcAft>
              <a:buClr>
                <a:schemeClr val="lt1"/>
              </a:buClr>
              <a:buSzPts val="3000"/>
              <a:buNone/>
              <a:defRPr/>
            </a:lvl7pPr>
            <a:lvl8pPr lvl="7">
              <a:lnSpc>
                <a:spcPct val="100000"/>
              </a:lnSpc>
              <a:spcBef>
                <a:spcPts val="0"/>
              </a:spcBef>
              <a:spcAft>
                <a:spcPts val="0"/>
              </a:spcAft>
              <a:buClr>
                <a:schemeClr val="lt1"/>
              </a:buClr>
              <a:buSzPts val="3000"/>
              <a:buNone/>
              <a:defRPr/>
            </a:lvl8pPr>
            <a:lvl9pPr lvl="8">
              <a:lnSpc>
                <a:spcPct val="100000"/>
              </a:lnSpc>
              <a:spcBef>
                <a:spcPts val="0"/>
              </a:spcBef>
              <a:spcAft>
                <a:spcPts val="0"/>
              </a:spcAft>
              <a:buClr>
                <a:schemeClr val="lt1"/>
              </a:buClr>
              <a:buSzPts val="30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 Agenda 1">
  <p:cSld name="BLANK_1_1_1_1_1_1_1_1_1_3">
    <p:bg>
      <p:bgPr>
        <a:solidFill>
          <a:schemeClr val="lt1"/>
        </a:solidFill>
      </p:bgPr>
    </p:bg>
    <p:spTree>
      <p:nvGrpSpPr>
        <p:cNvPr id="731" name="Shape 731"/>
        <p:cNvGrpSpPr/>
        <p:nvPr/>
      </p:nvGrpSpPr>
      <p:grpSpPr>
        <a:xfrm>
          <a:off x="0" y="0"/>
          <a:ext cx="0" cy="0"/>
          <a:chOff x="0" y="0"/>
          <a:chExt cx="0" cy="0"/>
        </a:xfrm>
      </p:grpSpPr>
      <p:sp>
        <p:nvSpPr>
          <p:cNvPr id="732" name="Google Shape;732;p20"/>
          <p:cNvSpPr/>
          <p:nvPr/>
        </p:nvSpPr>
        <p:spPr>
          <a:xfrm>
            <a:off x="995475" y="201175"/>
            <a:ext cx="7341600" cy="4557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33" name="Google Shape;733;p20"/>
          <p:cNvSpPr/>
          <p:nvPr/>
        </p:nvSpPr>
        <p:spPr>
          <a:xfrm>
            <a:off x="1128250" y="276575"/>
            <a:ext cx="7108800" cy="4517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34" name="Google Shape;734;p20"/>
          <p:cNvSpPr/>
          <p:nvPr/>
        </p:nvSpPr>
        <p:spPr>
          <a:xfrm>
            <a:off x="4407875" y="312925"/>
            <a:ext cx="3729600" cy="4517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35" name="Google Shape;735;p20"/>
          <p:cNvSpPr/>
          <p:nvPr/>
        </p:nvSpPr>
        <p:spPr>
          <a:xfrm>
            <a:off x="1217200" y="312875"/>
            <a:ext cx="3165000" cy="4517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nvGrpSpPr>
          <p:cNvPr id="736" name="Google Shape;736;p20"/>
          <p:cNvGrpSpPr/>
          <p:nvPr/>
        </p:nvGrpSpPr>
        <p:grpSpPr>
          <a:xfrm>
            <a:off x="1211779" y="312875"/>
            <a:ext cx="3165000" cy="4517700"/>
            <a:chOff x="1211779" y="312875"/>
            <a:chExt cx="3165000" cy="4517700"/>
          </a:xfrm>
        </p:grpSpPr>
        <p:cxnSp>
          <p:nvCxnSpPr>
            <p:cNvPr id="737" name="Google Shape;737;p20"/>
            <p:cNvCxnSpPr/>
            <p:nvPr/>
          </p:nvCxnSpPr>
          <p:spPr>
            <a:xfrm>
              <a:off x="3624778" y="312875"/>
              <a:ext cx="0" cy="4517700"/>
            </a:xfrm>
            <a:prstGeom prst="straightConnector1">
              <a:avLst/>
            </a:prstGeom>
            <a:noFill/>
            <a:ln cap="flat" cmpd="sng" w="9525">
              <a:solidFill>
                <a:schemeClr val="accent5"/>
              </a:solidFill>
              <a:prstDash val="solid"/>
              <a:round/>
              <a:headEnd len="sm" w="sm" type="none"/>
              <a:tailEnd len="sm" w="sm" type="none"/>
            </a:ln>
          </p:spPr>
        </p:cxnSp>
        <p:cxnSp>
          <p:nvCxnSpPr>
            <p:cNvPr id="738" name="Google Shape;738;p20"/>
            <p:cNvCxnSpPr/>
            <p:nvPr/>
          </p:nvCxnSpPr>
          <p:spPr>
            <a:xfrm>
              <a:off x="4031178" y="312875"/>
              <a:ext cx="0" cy="4517700"/>
            </a:xfrm>
            <a:prstGeom prst="straightConnector1">
              <a:avLst/>
            </a:prstGeom>
            <a:noFill/>
            <a:ln cap="flat" cmpd="sng" w="9525">
              <a:solidFill>
                <a:schemeClr val="accent5"/>
              </a:solidFill>
              <a:prstDash val="solid"/>
              <a:round/>
              <a:headEnd len="sm" w="sm" type="none"/>
              <a:tailEnd len="sm" w="sm" type="none"/>
            </a:ln>
          </p:spPr>
        </p:cxnSp>
        <p:grpSp>
          <p:nvGrpSpPr>
            <p:cNvPr id="739" name="Google Shape;739;p20"/>
            <p:cNvGrpSpPr/>
            <p:nvPr/>
          </p:nvGrpSpPr>
          <p:grpSpPr>
            <a:xfrm>
              <a:off x="1211779" y="312875"/>
              <a:ext cx="3165000" cy="4517700"/>
              <a:chOff x="462650" y="259175"/>
              <a:chExt cx="3165000" cy="4517700"/>
            </a:xfrm>
          </p:grpSpPr>
          <p:cxnSp>
            <p:nvCxnSpPr>
              <p:cNvPr id="740" name="Google Shape;740;p20"/>
              <p:cNvCxnSpPr/>
              <p:nvPr/>
            </p:nvCxnSpPr>
            <p:spPr>
              <a:xfrm>
                <a:off x="843650" y="259175"/>
                <a:ext cx="0" cy="4517700"/>
              </a:xfrm>
              <a:prstGeom prst="straightConnector1">
                <a:avLst/>
              </a:prstGeom>
              <a:noFill/>
              <a:ln cap="flat" cmpd="sng" w="9525">
                <a:solidFill>
                  <a:schemeClr val="accent5"/>
                </a:solidFill>
                <a:prstDash val="solid"/>
                <a:round/>
                <a:headEnd len="sm" w="sm" type="none"/>
                <a:tailEnd len="sm" w="sm" type="none"/>
              </a:ln>
            </p:spPr>
          </p:cxnSp>
          <p:cxnSp>
            <p:nvCxnSpPr>
              <p:cNvPr id="741" name="Google Shape;741;p20"/>
              <p:cNvCxnSpPr/>
              <p:nvPr/>
            </p:nvCxnSpPr>
            <p:spPr>
              <a:xfrm>
                <a:off x="1250050" y="259175"/>
                <a:ext cx="0" cy="4517700"/>
              </a:xfrm>
              <a:prstGeom prst="straightConnector1">
                <a:avLst/>
              </a:prstGeom>
              <a:noFill/>
              <a:ln cap="flat" cmpd="sng" w="9525">
                <a:solidFill>
                  <a:schemeClr val="accent5"/>
                </a:solidFill>
                <a:prstDash val="solid"/>
                <a:round/>
                <a:headEnd len="sm" w="sm" type="none"/>
                <a:tailEnd len="sm" w="sm" type="none"/>
              </a:ln>
            </p:spPr>
          </p:cxnSp>
          <p:cxnSp>
            <p:nvCxnSpPr>
              <p:cNvPr id="742" name="Google Shape;742;p20"/>
              <p:cNvCxnSpPr/>
              <p:nvPr/>
            </p:nvCxnSpPr>
            <p:spPr>
              <a:xfrm>
                <a:off x="1656450" y="259175"/>
                <a:ext cx="0" cy="4517700"/>
              </a:xfrm>
              <a:prstGeom prst="straightConnector1">
                <a:avLst/>
              </a:prstGeom>
              <a:noFill/>
              <a:ln cap="flat" cmpd="sng" w="9525">
                <a:solidFill>
                  <a:schemeClr val="accent5"/>
                </a:solidFill>
                <a:prstDash val="solid"/>
                <a:round/>
                <a:headEnd len="sm" w="sm" type="none"/>
                <a:tailEnd len="sm" w="sm" type="none"/>
              </a:ln>
            </p:spPr>
          </p:cxnSp>
          <p:cxnSp>
            <p:nvCxnSpPr>
              <p:cNvPr id="743" name="Google Shape;743;p20"/>
              <p:cNvCxnSpPr/>
              <p:nvPr/>
            </p:nvCxnSpPr>
            <p:spPr>
              <a:xfrm>
                <a:off x="2062850" y="259175"/>
                <a:ext cx="0" cy="4517700"/>
              </a:xfrm>
              <a:prstGeom prst="straightConnector1">
                <a:avLst/>
              </a:prstGeom>
              <a:noFill/>
              <a:ln cap="flat" cmpd="sng" w="9525">
                <a:solidFill>
                  <a:schemeClr val="accent5"/>
                </a:solidFill>
                <a:prstDash val="solid"/>
                <a:round/>
                <a:headEnd len="sm" w="sm" type="none"/>
                <a:tailEnd len="sm" w="sm" type="none"/>
              </a:ln>
            </p:spPr>
          </p:cxnSp>
          <p:cxnSp>
            <p:nvCxnSpPr>
              <p:cNvPr id="744" name="Google Shape;744;p20"/>
              <p:cNvCxnSpPr/>
              <p:nvPr/>
            </p:nvCxnSpPr>
            <p:spPr>
              <a:xfrm>
                <a:off x="2469250" y="259175"/>
                <a:ext cx="0" cy="4517700"/>
              </a:xfrm>
              <a:prstGeom prst="straightConnector1">
                <a:avLst/>
              </a:prstGeom>
              <a:noFill/>
              <a:ln cap="flat" cmpd="sng" w="9525">
                <a:solidFill>
                  <a:schemeClr val="accent5"/>
                </a:solidFill>
                <a:prstDash val="solid"/>
                <a:round/>
                <a:headEnd len="sm" w="sm" type="none"/>
                <a:tailEnd len="sm" w="sm" type="none"/>
              </a:ln>
            </p:spPr>
          </p:cxnSp>
          <p:cxnSp>
            <p:nvCxnSpPr>
              <p:cNvPr id="745" name="Google Shape;745;p20"/>
              <p:cNvCxnSpPr/>
              <p:nvPr/>
            </p:nvCxnSpPr>
            <p:spPr>
              <a:xfrm>
                <a:off x="462650" y="674900"/>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746" name="Google Shape;746;p20"/>
              <p:cNvCxnSpPr/>
              <p:nvPr/>
            </p:nvCxnSpPr>
            <p:spPr>
              <a:xfrm>
                <a:off x="462650" y="1075858"/>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747" name="Google Shape;747;p20"/>
              <p:cNvCxnSpPr/>
              <p:nvPr/>
            </p:nvCxnSpPr>
            <p:spPr>
              <a:xfrm>
                <a:off x="462650" y="1476817"/>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748" name="Google Shape;748;p20"/>
              <p:cNvCxnSpPr/>
              <p:nvPr/>
            </p:nvCxnSpPr>
            <p:spPr>
              <a:xfrm>
                <a:off x="462650" y="1877775"/>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749" name="Google Shape;749;p20"/>
              <p:cNvCxnSpPr/>
              <p:nvPr/>
            </p:nvCxnSpPr>
            <p:spPr>
              <a:xfrm>
                <a:off x="462650" y="2278733"/>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750" name="Google Shape;750;p20"/>
              <p:cNvCxnSpPr/>
              <p:nvPr/>
            </p:nvCxnSpPr>
            <p:spPr>
              <a:xfrm>
                <a:off x="462650" y="2679692"/>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751" name="Google Shape;751;p20"/>
              <p:cNvCxnSpPr/>
              <p:nvPr/>
            </p:nvCxnSpPr>
            <p:spPr>
              <a:xfrm>
                <a:off x="462650" y="3080650"/>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752" name="Google Shape;752;p20"/>
              <p:cNvCxnSpPr/>
              <p:nvPr/>
            </p:nvCxnSpPr>
            <p:spPr>
              <a:xfrm>
                <a:off x="462650" y="3481608"/>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753" name="Google Shape;753;p20"/>
              <p:cNvCxnSpPr/>
              <p:nvPr/>
            </p:nvCxnSpPr>
            <p:spPr>
              <a:xfrm>
                <a:off x="462650" y="3882567"/>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754" name="Google Shape;754;p20"/>
              <p:cNvCxnSpPr/>
              <p:nvPr/>
            </p:nvCxnSpPr>
            <p:spPr>
              <a:xfrm>
                <a:off x="462650" y="4283525"/>
                <a:ext cx="3165000" cy="0"/>
              </a:xfrm>
              <a:prstGeom prst="straightConnector1">
                <a:avLst/>
              </a:prstGeom>
              <a:noFill/>
              <a:ln cap="flat" cmpd="sng" w="9525">
                <a:solidFill>
                  <a:schemeClr val="accent5"/>
                </a:solidFill>
                <a:prstDash val="solid"/>
                <a:round/>
                <a:headEnd len="sm" w="sm" type="none"/>
                <a:tailEnd len="sm" w="sm" type="none"/>
              </a:ln>
            </p:spPr>
          </p:cxnSp>
        </p:grpSp>
      </p:grpSp>
      <p:grpSp>
        <p:nvGrpSpPr>
          <p:cNvPr id="755" name="Google Shape;755;p20"/>
          <p:cNvGrpSpPr/>
          <p:nvPr/>
        </p:nvGrpSpPr>
        <p:grpSpPr>
          <a:xfrm>
            <a:off x="4222205" y="390105"/>
            <a:ext cx="366115" cy="4334807"/>
            <a:chOff x="3473077" y="259175"/>
            <a:chExt cx="366115" cy="4334807"/>
          </a:xfrm>
        </p:grpSpPr>
        <p:grpSp>
          <p:nvGrpSpPr>
            <p:cNvPr id="756" name="Google Shape;756;p20"/>
            <p:cNvGrpSpPr/>
            <p:nvPr/>
          </p:nvGrpSpPr>
          <p:grpSpPr>
            <a:xfrm rot="10800000">
              <a:off x="3473077" y="259175"/>
              <a:ext cx="184470" cy="4334807"/>
              <a:chOff x="5380497" y="383100"/>
              <a:chExt cx="189628" cy="4456010"/>
            </a:xfrm>
          </p:grpSpPr>
          <p:grpSp>
            <p:nvGrpSpPr>
              <p:cNvPr id="757" name="Google Shape;757;p20"/>
              <p:cNvGrpSpPr/>
              <p:nvPr/>
            </p:nvGrpSpPr>
            <p:grpSpPr>
              <a:xfrm>
                <a:off x="5380497" y="383100"/>
                <a:ext cx="189628" cy="981668"/>
                <a:chOff x="5380497" y="383100"/>
                <a:chExt cx="189628" cy="981668"/>
              </a:xfrm>
            </p:grpSpPr>
            <p:grpSp>
              <p:nvGrpSpPr>
                <p:cNvPr id="758" name="Google Shape;758;p20"/>
                <p:cNvGrpSpPr/>
                <p:nvPr/>
              </p:nvGrpSpPr>
              <p:grpSpPr>
                <a:xfrm>
                  <a:off x="5380497" y="383100"/>
                  <a:ext cx="187974" cy="130800"/>
                  <a:chOff x="4804925" y="764100"/>
                  <a:chExt cx="187974" cy="130800"/>
                </a:xfrm>
              </p:grpSpPr>
              <p:sp>
                <p:nvSpPr>
                  <p:cNvPr id="759" name="Google Shape;759;p20"/>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60" name="Google Shape;760;p20"/>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761" name="Google Shape;761;p20"/>
                <p:cNvGrpSpPr/>
                <p:nvPr/>
              </p:nvGrpSpPr>
              <p:grpSpPr>
                <a:xfrm>
                  <a:off x="5382151" y="822110"/>
                  <a:ext cx="187974" cy="130800"/>
                  <a:chOff x="4804925" y="764100"/>
                  <a:chExt cx="187974" cy="130800"/>
                </a:xfrm>
              </p:grpSpPr>
              <p:sp>
                <p:nvSpPr>
                  <p:cNvPr id="762" name="Google Shape;762;p20"/>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63" name="Google Shape;763;p20"/>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764" name="Google Shape;764;p20"/>
                <p:cNvGrpSpPr/>
                <p:nvPr/>
              </p:nvGrpSpPr>
              <p:grpSpPr>
                <a:xfrm>
                  <a:off x="5382151" y="1233968"/>
                  <a:ext cx="187974" cy="130800"/>
                  <a:chOff x="4804925" y="764100"/>
                  <a:chExt cx="187974" cy="130800"/>
                </a:xfrm>
              </p:grpSpPr>
              <p:sp>
                <p:nvSpPr>
                  <p:cNvPr id="765" name="Google Shape;765;p20"/>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66" name="Google Shape;766;p20"/>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767" name="Google Shape;767;p20"/>
              <p:cNvGrpSpPr/>
              <p:nvPr/>
            </p:nvGrpSpPr>
            <p:grpSpPr>
              <a:xfrm>
                <a:off x="5380497" y="1678500"/>
                <a:ext cx="189628" cy="981668"/>
                <a:chOff x="5380497" y="383100"/>
                <a:chExt cx="189628" cy="981668"/>
              </a:xfrm>
            </p:grpSpPr>
            <p:grpSp>
              <p:nvGrpSpPr>
                <p:cNvPr id="768" name="Google Shape;768;p20"/>
                <p:cNvGrpSpPr/>
                <p:nvPr/>
              </p:nvGrpSpPr>
              <p:grpSpPr>
                <a:xfrm>
                  <a:off x="5380497" y="383100"/>
                  <a:ext cx="187974" cy="130800"/>
                  <a:chOff x="4804925" y="764100"/>
                  <a:chExt cx="187974" cy="130800"/>
                </a:xfrm>
              </p:grpSpPr>
              <p:sp>
                <p:nvSpPr>
                  <p:cNvPr id="769" name="Google Shape;769;p20"/>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70" name="Google Shape;770;p20"/>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771" name="Google Shape;771;p20"/>
                <p:cNvGrpSpPr/>
                <p:nvPr/>
              </p:nvGrpSpPr>
              <p:grpSpPr>
                <a:xfrm>
                  <a:off x="5382151" y="822110"/>
                  <a:ext cx="187974" cy="130800"/>
                  <a:chOff x="4804925" y="764100"/>
                  <a:chExt cx="187974" cy="130800"/>
                </a:xfrm>
              </p:grpSpPr>
              <p:sp>
                <p:nvSpPr>
                  <p:cNvPr id="772" name="Google Shape;772;p20"/>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73" name="Google Shape;773;p20"/>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774" name="Google Shape;774;p20"/>
                <p:cNvGrpSpPr/>
                <p:nvPr/>
              </p:nvGrpSpPr>
              <p:grpSpPr>
                <a:xfrm>
                  <a:off x="5382151" y="1233968"/>
                  <a:ext cx="187974" cy="130800"/>
                  <a:chOff x="4804925" y="764100"/>
                  <a:chExt cx="187974" cy="130800"/>
                </a:xfrm>
              </p:grpSpPr>
              <p:sp>
                <p:nvSpPr>
                  <p:cNvPr id="775" name="Google Shape;775;p20"/>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76" name="Google Shape;776;p20"/>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777" name="Google Shape;777;p20"/>
              <p:cNvGrpSpPr/>
              <p:nvPr/>
            </p:nvGrpSpPr>
            <p:grpSpPr>
              <a:xfrm>
                <a:off x="5380497" y="2973900"/>
                <a:ext cx="189628" cy="981668"/>
                <a:chOff x="5380497" y="383100"/>
                <a:chExt cx="189628" cy="981668"/>
              </a:xfrm>
            </p:grpSpPr>
            <p:grpSp>
              <p:nvGrpSpPr>
                <p:cNvPr id="778" name="Google Shape;778;p20"/>
                <p:cNvGrpSpPr/>
                <p:nvPr/>
              </p:nvGrpSpPr>
              <p:grpSpPr>
                <a:xfrm>
                  <a:off x="5380497" y="383100"/>
                  <a:ext cx="187974" cy="130800"/>
                  <a:chOff x="4804925" y="764100"/>
                  <a:chExt cx="187974" cy="130800"/>
                </a:xfrm>
              </p:grpSpPr>
              <p:sp>
                <p:nvSpPr>
                  <p:cNvPr id="779" name="Google Shape;779;p20"/>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80" name="Google Shape;780;p20"/>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781" name="Google Shape;781;p20"/>
                <p:cNvGrpSpPr/>
                <p:nvPr/>
              </p:nvGrpSpPr>
              <p:grpSpPr>
                <a:xfrm>
                  <a:off x="5382151" y="822110"/>
                  <a:ext cx="187974" cy="130800"/>
                  <a:chOff x="4804925" y="764100"/>
                  <a:chExt cx="187974" cy="130800"/>
                </a:xfrm>
              </p:grpSpPr>
              <p:sp>
                <p:nvSpPr>
                  <p:cNvPr id="782" name="Google Shape;782;p20"/>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83" name="Google Shape;783;p20"/>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784" name="Google Shape;784;p20"/>
                <p:cNvGrpSpPr/>
                <p:nvPr/>
              </p:nvGrpSpPr>
              <p:grpSpPr>
                <a:xfrm>
                  <a:off x="5382151" y="1233968"/>
                  <a:ext cx="187974" cy="130800"/>
                  <a:chOff x="4804925" y="764100"/>
                  <a:chExt cx="187974" cy="130800"/>
                </a:xfrm>
              </p:grpSpPr>
              <p:sp>
                <p:nvSpPr>
                  <p:cNvPr id="785" name="Google Shape;785;p20"/>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86" name="Google Shape;786;p20"/>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787" name="Google Shape;787;p20"/>
              <p:cNvGrpSpPr/>
              <p:nvPr/>
            </p:nvGrpSpPr>
            <p:grpSpPr>
              <a:xfrm>
                <a:off x="5380497" y="4269300"/>
                <a:ext cx="189628" cy="569810"/>
                <a:chOff x="5380497" y="383100"/>
                <a:chExt cx="189628" cy="569810"/>
              </a:xfrm>
            </p:grpSpPr>
            <p:grpSp>
              <p:nvGrpSpPr>
                <p:cNvPr id="788" name="Google Shape;788;p20"/>
                <p:cNvGrpSpPr/>
                <p:nvPr/>
              </p:nvGrpSpPr>
              <p:grpSpPr>
                <a:xfrm>
                  <a:off x="5380497" y="383100"/>
                  <a:ext cx="187974" cy="130800"/>
                  <a:chOff x="4804925" y="764100"/>
                  <a:chExt cx="187974" cy="130800"/>
                </a:xfrm>
              </p:grpSpPr>
              <p:sp>
                <p:nvSpPr>
                  <p:cNvPr id="789" name="Google Shape;789;p20"/>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90" name="Google Shape;790;p20"/>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791" name="Google Shape;791;p20"/>
                <p:cNvGrpSpPr/>
                <p:nvPr/>
              </p:nvGrpSpPr>
              <p:grpSpPr>
                <a:xfrm>
                  <a:off x="5382151" y="822110"/>
                  <a:ext cx="187974" cy="130800"/>
                  <a:chOff x="4804925" y="764100"/>
                  <a:chExt cx="187974" cy="130800"/>
                </a:xfrm>
              </p:grpSpPr>
              <p:sp>
                <p:nvSpPr>
                  <p:cNvPr id="792" name="Google Shape;792;p20"/>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93" name="Google Shape;793;p20"/>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grpSp>
          <p:nvGrpSpPr>
            <p:cNvPr id="794" name="Google Shape;794;p20"/>
            <p:cNvGrpSpPr/>
            <p:nvPr/>
          </p:nvGrpSpPr>
          <p:grpSpPr>
            <a:xfrm flipH="1" rot="10800000">
              <a:off x="3654721" y="259175"/>
              <a:ext cx="184470" cy="4334807"/>
              <a:chOff x="5380497" y="383100"/>
              <a:chExt cx="189628" cy="4456010"/>
            </a:xfrm>
          </p:grpSpPr>
          <p:grpSp>
            <p:nvGrpSpPr>
              <p:cNvPr id="795" name="Google Shape;795;p20"/>
              <p:cNvGrpSpPr/>
              <p:nvPr/>
            </p:nvGrpSpPr>
            <p:grpSpPr>
              <a:xfrm>
                <a:off x="5380497" y="383100"/>
                <a:ext cx="189628" cy="981668"/>
                <a:chOff x="5380497" y="383100"/>
                <a:chExt cx="189628" cy="981668"/>
              </a:xfrm>
            </p:grpSpPr>
            <p:grpSp>
              <p:nvGrpSpPr>
                <p:cNvPr id="796" name="Google Shape;796;p20"/>
                <p:cNvGrpSpPr/>
                <p:nvPr/>
              </p:nvGrpSpPr>
              <p:grpSpPr>
                <a:xfrm>
                  <a:off x="5380497" y="383100"/>
                  <a:ext cx="187974" cy="130800"/>
                  <a:chOff x="4804925" y="764100"/>
                  <a:chExt cx="187974" cy="130800"/>
                </a:xfrm>
              </p:grpSpPr>
              <p:sp>
                <p:nvSpPr>
                  <p:cNvPr id="797" name="Google Shape;797;p20"/>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98" name="Google Shape;798;p20"/>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799" name="Google Shape;799;p20"/>
                <p:cNvGrpSpPr/>
                <p:nvPr/>
              </p:nvGrpSpPr>
              <p:grpSpPr>
                <a:xfrm>
                  <a:off x="5382151" y="822110"/>
                  <a:ext cx="187974" cy="130800"/>
                  <a:chOff x="4804925" y="764100"/>
                  <a:chExt cx="187974" cy="130800"/>
                </a:xfrm>
              </p:grpSpPr>
              <p:sp>
                <p:nvSpPr>
                  <p:cNvPr id="800" name="Google Shape;800;p20"/>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01" name="Google Shape;801;p20"/>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802" name="Google Shape;802;p20"/>
                <p:cNvGrpSpPr/>
                <p:nvPr/>
              </p:nvGrpSpPr>
              <p:grpSpPr>
                <a:xfrm>
                  <a:off x="5382151" y="1233968"/>
                  <a:ext cx="187974" cy="130800"/>
                  <a:chOff x="4804925" y="764100"/>
                  <a:chExt cx="187974" cy="130800"/>
                </a:xfrm>
              </p:grpSpPr>
              <p:sp>
                <p:nvSpPr>
                  <p:cNvPr id="803" name="Google Shape;803;p20"/>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04" name="Google Shape;804;p20"/>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805" name="Google Shape;805;p20"/>
              <p:cNvGrpSpPr/>
              <p:nvPr/>
            </p:nvGrpSpPr>
            <p:grpSpPr>
              <a:xfrm>
                <a:off x="5380497" y="1678500"/>
                <a:ext cx="189628" cy="981668"/>
                <a:chOff x="5380497" y="383100"/>
                <a:chExt cx="189628" cy="981668"/>
              </a:xfrm>
            </p:grpSpPr>
            <p:grpSp>
              <p:nvGrpSpPr>
                <p:cNvPr id="806" name="Google Shape;806;p20"/>
                <p:cNvGrpSpPr/>
                <p:nvPr/>
              </p:nvGrpSpPr>
              <p:grpSpPr>
                <a:xfrm>
                  <a:off x="5380497" y="383100"/>
                  <a:ext cx="187974" cy="130800"/>
                  <a:chOff x="4804925" y="764100"/>
                  <a:chExt cx="187974" cy="130800"/>
                </a:xfrm>
              </p:grpSpPr>
              <p:sp>
                <p:nvSpPr>
                  <p:cNvPr id="807" name="Google Shape;807;p20"/>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08" name="Google Shape;808;p20"/>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809" name="Google Shape;809;p20"/>
                <p:cNvGrpSpPr/>
                <p:nvPr/>
              </p:nvGrpSpPr>
              <p:grpSpPr>
                <a:xfrm>
                  <a:off x="5382151" y="822110"/>
                  <a:ext cx="187974" cy="130800"/>
                  <a:chOff x="4804925" y="764100"/>
                  <a:chExt cx="187974" cy="130800"/>
                </a:xfrm>
              </p:grpSpPr>
              <p:sp>
                <p:nvSpPr>
                  <p:cNvPr id="810" name="Google Shape;810;p20"/>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11" name="Google Shape;811;p20"/>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812" name="Google Shape;812;p20"/>
                <p:cNvGrpSpPr/>
                <p:nvPr/>
              </p:nvGrpSpPr>
              <p:grpSpPr>
                <a:xfrm>
                  <a:off x="5382151" y="1233968"/>
                  <a:ext cx="187974" cy="130800"/>
                  <a:chOff x="4804925" y="764100"/>
                  <a:chExt cx="187974" cy="130800"/>
                </a:xfrm>
              </p:grpSpPr>
              <p:sp>
                <p:nvSpPr>
                  <p:cNvPr id="813" name="Google Shape;813;p20"/>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14" name="Google Shape;814;p20"/>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815" name="Google Shape;815;p20"/>
              <p:cNvGrpSpPr/>
              <p:nvPr/>
            </p:nvGrpSpPr>
            <p:grpSpPr>
              <a:xfrm>
                <a:off x="5380497" y="2973900"/>
                <a:ext cx="189628" cy="981668"/>
                <a:chOff x="5380497" y="383100"/>
                <a:chExt cx="189628" cy="981668"/>
              </a:xfrm>
            </p:grpSpPr>
            <p:grpSp>
              <p:nvGrpSpPr>
                <p:cNvPr id="816" name="Google Shape;816;p20"/>
                <p:cNvGrpSpPr/>
                <p:nvPr/>
              </p:nvGrpSpPr>
              <p:grpSpPr>
                <a:xfrm>
                  <a:off x="5380497" y="383100"/>
                  <a:ext cx="187974" cy="130800"/>
                  <a:chOff x="4804925" y="764100"/>
                  <a:chExt cx="187974" cy="130800"/>
                </a:xfrm>
              </p:grpSpPr>
              <p:sp>
                <p:nvSpPr>
                  <p:cNvPr id="817" name="Google Shape;817;p20"/>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18" name="Google Shape;818;p20"/>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819" name="Google Shape;819;p20"/>
                <p:cNvGrpSpPr/>
                <p:nvPr/>
              </p:nvGrpSpPr>
              <p:grpSpPr>
                <a:xfrm>
                  <a:off x="5382151" y="822110"/>
                  <a:ext cx="187974" cy="130800"/>
                  <a:chOff x="4804925" y="764100"/>
                  <a:chExt cx="187974" cy="130800"/>
                </a:xfrm>
              </p:grpSpPr>
              <p:sp>
                <p:nvSpPr>
                  <p:cNvPr id="820" name="Google Shape;820;p20"/>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21" name="Google Shape;821;p20"/>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822" name="Google Shape;822;p20"/>
                <p:cNvGrpSpPr/>
                <p:nvPr/>
              </p:nvGrpSpPr>
              <p:grpSpPr>
                <a:xfrm>
                  <a:off x="5382151" y="1233968"/>
                  <a:ext cx="187974" cy="130800"/>
                  <a:chOff x="4804925" y="764100"/>
                  <a:chExt cx="187974" cy="130800"/>
                </a:xfrm>
              </p:grpSpPr>
              <p:sp>
                <p:nvSpPr>
                  <p:cNvPr id="823" name="Google Shape;823;p20"/>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24" name="Google Shape;824;p20"/>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825" name="Google Shape;825;p20"/>
              <p:cNvGrpSpPr/>
              <p:nvPr/>
            </p:nvGrpSpPr>
            <p:grpSpPr>
              <a:xfrm>
                <a:off x="5380497" y="4269300"/>
                <a:ext cx="189628" cy="569810"/>
                <a:chOff x="5380497" y="383100"/>
                <a:chExt cx="189628" cy="569810"/>
              </a:xfrm>
            </p:grpSpPr>
            <p:grpSp>
              <p:nvGrpSpPr>
                <p:cNvPr id="826" name="Google Shape;826;p20"/>
                <p:cNvGrpSpPr/>
                <p:nvPr/>
              </p:nvGrpSpPr>
              <p:grpSpPr>
                <a:xfrm>
                  <a:off x="5380497" y="383100"/>
                  <a:ext cx="187974" cy="130800"/>
                  <a:chOff x="4804925" y="764100"/>
                  <a:chExt cx="187974" cy="130800"/>
                </a:xfrm>
              </p:grpSpPr>
              <p:sp>
                <p:nvSpPr>
                  <p:cNvPr id="827" name="Google Shape;827;p20"/>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28" name="Google Shape;828;p20"/>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829" name="Google Shape;829;p20"/>
                <p:cNvGrpSpPr/>
                <p:nvPr/>
              </p:nvGrpSpPr>
              <p:grpSpPr>
                <a:xfrm>
                  <a:off x="5382151" y="822110"/>
                  <a:ext cx="187974" cy="130800"/>
                  <a:chOff x="4804925" y="764100"/>
                  <a:chExt cx="187974" cy="130800"/>
                </a:xfrm>
              </p:grpSpPr>
              <p:sp>
                <p:nvSpPr>
                  <p:cNvPr id="830" name="Google Shape;830;p20"/>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31" name="Google Shape;831;p20"/>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grpSp>
      <p:sp>
        <p:nvSpPr>
          <p:cNvPr id="832" name="Google Shape;832;p20"/>
          <p:cNvSpPr txBox="1"/>
          <p:nvPr>
            <p:ph idx="1" type="body"/>
          </p:nvPr>
        </p:nvSpPr>
        <p:spPr>
          <a:xfrm rot="-199678">
            <a:off x="1297246" y="1801757"/>
            <a:ext cx="2123982" cy="2187983"/>
          </a:xfrm>
          <a:prstGeom prst="rect">
            <a:avLst/>
          </a:prstGeom>
        </p:spPr>
        <p:txBody>
          <a:bodyPr anchorCtr="0" anchor="t" bIns="0" lIns="91425" spcFirstLastPara="1" rIns="91425" wrap="square" tIns="0">
            <a:normAutofit/>
          </a:bodyPr>
          <a:lstStyle>
            <a:lvl1pPr indent="-304800" lvl="0" marL="457200">
              <a:lnSpc>
                <a:spcPct val="100000"/>
              </a:lnSpc>
              <a:spcBef>
                <a:spcPts val="0"/>
              </a:spcBef>
              <a:spcAft>
                <a:spcPts val="0"/>
              </a:spcAft>
              <a:buSzPts val="1200"/>
              <a:buChar char="●"/>
              <a:defRPr/>
            </a:lvl1pPr>
            <a:lvl2pPr indent="-304800" lvl="1" marL="914400">
              <a:lnSpc>
                <a:spcPct val="100000"/>
              </a:lnSpc>
              <a:spcBef>
                <a:spcPts val="800"/>
              </a:spcBef>
              <a:spcAft>
                <a:spcPts val="0"/>
              </a:spcAft>
              <a:buSzPts val="1200"/>
              <a:buChar char="○"/>
              <a:defRPr/>
            </a:lvl2pPr>
            <a:lvl3pPr indent="-304800" lvl="2" marL="1371600">
              <a:lnSpc>
                <a:spcPct val="100000"/>
              </a:lnSpc>
              <a:spcBef>
                <a:spcPts val="800"/>
              </a:spcBef>
              <a:spcAft>
                <a:spcPts val="0"/>
              </a:spcAft>
              <a:buSzPts val="1200"/>
              <a:buChar char="■"/>
              <a:defRPr/>
            </a:lvl3pPr>
            <a:lvl4pPr indent="-304800" lvl="3" marL="1828800">
              <a:lnSpc>
                <a:spcPct val="100000"/>
              </a:lnSpc>
              <a:spcBef>
                <a:spcPts val="800"/>
              </a:spcBef>
              <a:spcAft>
                <a:spcPts val="0"/>
              </a:spcAft>
              <a:buSzPts val="1200"/>
              <a:buChar char="●"/>
              <a:defRPr/>
            </a:lvl4pPr>
            <a:lvl5pPr indent="-304800" lvl="4" marL="2286000">
              <a:lnSpc>
                <a:spcPct val="100000"/>
              </a:lnSpc>
              <a:spcBef>
                <a:spcPts val="800"/>
              </a:spcBef>
              <a:spcAft>
                <a:spcPts val="0"/>
              </a:spcAft>
              <a:buSzPts val="1200"/>
              <a:buChar char="○"/>
              <a:defRPr/>
            </a:lvl5pPr>
            <a:lvl6pPr indent="-304800" lvl="5" marL="2743200">
              <a:lnSpc>
                <a:spcPct val="100000"/>
              </a:lnSpc>
              <a:spcBef>
                <a:spcPts val="800"/>
              </a:spcBef>
              <a:spcAft>
                <a:spcPts val="0"/>
              </a:spcAft>
              <a:buSzPts val="1200"/>
              <a:buChar char="■"/>
              <a:defRPr/>
            </a:lvl6pPr>
            <a:lvl7pPr indent="-304800" lvl="6" marL="3200400">
              <a:lnSpc>
                <a:spcPct val="100000"/>
              </a:lnSpc>
              <a:spcBef>
                <a:spcPts val="800"/>
              </a:spcBef>
              <a:spcAft>
                <a:spcPts val="0"/>
              </a:spcAft>
              <a:buSzPts val="1200"/>
              <a:buChar char="●"/>
              <a:defRPr/>
            </a:lvl7pPr>
            <a:lvl8pPr indent="-304800" lvl="7" marL="3657600">
              <a:lnSpc>
                <a:spcPct val="100000"/>
              </a:lnSpc>
              <a:spcBef>
                <a:spcPts val="800"/>
              </a:spcBef>
              <a:spcAft>
                <a:spcPts val="0"/>
              </a:spcAft>
              <a:buSzPts val="1200"/>
              <a:buChar char="○"/>
              <a:defRPr/>
            </a:lvl8pPr>
            <a:lvl9pPr indent="-304800" lvl="8" marL="4114800">
              <a:lnSpc>
                <a:spcPct val="100000"/>
              </a:lnSpc>
              <a:spcBef>
                <a:spcPts val="800"/>
              </a:spcBef>
              <a:spcAft>
                <a:spcPts val="800"/>
              </a:spcAft>
              <a:buSzPts val="1200"/>
              <a:buChar char="■"/>
              <a:defRPr/>
            </a:lvl9pPr>
          </a:lstStyle>
          <a:p/>
        </p:txBody>
      </p:sp>
      <p:sp>
        <p:nvSpPr>
          <p:cNvPr id="833" name="Google Shape;833;p20"/>
          <p:cNvSpPr txBox="1"/>
          <p:nvPr>
            <p:ph type="title"/>
          </p:nvPr>
        </p:nvSpPr>
        <p:spPr>
          <a:xfrm rot="-197254">
            <a:off x="1212945" y="1184617"/>
            <a:ext cx="2123895" cy="49582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34" name="Google Shape;834;p20"/>
          <p:cNvSpPr txBox="1"/>
          <p:nvPr>
            <p:ph idx="2" type="title"/>
          </p:nvPr>
        </p:nvSpPr>
        <p:spPr>
          <a:xfrm>
            <a:off x="6254525" y="1962475"/>
            <a:ext cx="1636200" cy="357000"/>
          </a:xfrm>
          <a:prstGeom prst="rect">
            <a:avLst/>
          </a:prstGeom>
        </p:spPr>
        <p:txBody>
          <a:bodyPr anchorCtr="0" anchor="ctr" bIns="91425" lIns="91425" spcFirstLastPara="1" rIns="91425" wrap="square" tIns="91425">
            <a:noAutofit/>
          </a:bodyPr>
          <a:lstStyle>
            <a:lvl1pPr lvl="0">
              <a:spcBef>
                <a:spcPts val="0"/>
              </a:spcBef>
              <a:spcAft>
                <a:spcPts val="0"/>
              </a:spcAft>
              <a:buSzPts val="1200"/>
              <a:buFont typeface="Manrope ExtraBold"/>
              <a:buNone/>
              <a:defRPr b="0" sz="1200">
                <a:latin typeface="Manrope ExtraBold"/>
                <a:ea typeface="Manrope ExtraBold"/>
                <a:cs typeface="Manrope ExtraBold"/>
                <a:sym typeface="Manrope ExtraBold"/>
              </a:defRPr>
            </a:lvl1pPr>
            <a:lvl2pPr lvl="1">
              <a:spcBef>
                <a:spcPts val="0"/>
              </a:spcBef>
              <a:spcAft>
                <a:spcPts val="0"/>
              </a:spcAft>
              <a:buSzPts val="1200"/>
              <a:buFont typeface="Manrope ExtraBold"/>
              <a:buNone/>
              <a:defRPr sz="1200">
                <a:latin typeface="Manrope ExtraBold"/>
                <a:ea typeface="Manrope ExtraBold"/>
                <a:cs typeface="Manrope ExtraBold"/>
                <a:sym typeface="Manrope ExtraBold"/>
              </a:defRPr>
            </a:lvl2pPr>
            <a:lvl3pPr lvl="2">
              <a:spcBef>
                <a:spcPts val="0"/>
              </a:spcBef>
              <a:spcAft>
                <a:spcPts val="0"/>
              </a:spcAft>
              <a:buSzPts val="1200"/>
              <a:buFont typeface="Manrope ExtraBold"/>
              <a:buNone/>
              <a:defRPr sz="1200">
                <a:latin typeface="Manrope ExtraBold"/>
                <a:ea typeface="Manrope ExtraBold"/>
                <a:cs typeface="Manrope ExtraBold"/>
                <a:sym typeface="Manrope ExtraBold"/>
              </a:defRPr>
            </a:lvl3pPr>
            <a:lvl4pPr lvl="3">
              <a:spcBef>
                <a:spcPts val="0"/>
              </a:spcBef>
              <a:spcAft>
                <a:spcPts val="0"/>
              </a:spcAft>
              <a:buSzPts val="1200"/>
              <a:buFont typeface="Manrope ExtraBold"/>
              <a:buNone/>
              <a:defRPr sz="1200">
                <a:latin typeface="Manrope ExtraBold"/>
                <a:ea typeface="Manrope ExtraBold"/>
                <a:cs typeface="Manrope ExtraBold"/>
                <a:sym typeface="Manrope ExtraBold"/>
              </a:defRPr>
            </a:lvl4pPr>
            <a:lvl5pPr lvl="4">
              <a:spcBef>
                <a:spcPts val="0"/>
              </a:spcBef>
              <a:spcAft>
                <a:spcPts val="0"/>
              </a:spcAft>
              <a:buSzPts val="1200"/>
              <a:buFont typeface="Manrope ExtraBold"/>
              <a:buNone/>
              <a:defRPr sz="1200">
                <a:latin typeface="Manrope ExtraBold"/>
                <a:ea typeface="Manrope ExtraBold"/>
                <a:cs typeface="Manrope ExtraBold"/>
                <a:sym typeface="Manrope ExtraBold"/>
              </a:defRPr>
            </a:lvl5pPr>
            <a:lvl6pPr lvl="5">
              <a:spcBef>
                <a:spcPts val="0"/>
              </a:spcBef>
              <a:spcAft>
                <a:spcPts val="0"/>
              </a:spcAft>
              <a:buSzPts val="1200"/>
              <a:buFont typeface="Manrope ExtraBold"/>
              <a:buNone/>
              <a:defRPr sz="1200">
                <a:latin typeface="Manrope ExtraBold"/>
                <a:ea typeface="Manrope ExtraBold"/>
                <a:cs typeface="Manrope ExtraBold"/>
                <a:sym typeface="Manrope ExtraBold"/>
              </a:defRPr>
            </a:lvl6pPr>
            <a:lvl7pPr lvl="6">
              <a:spcBef>
                <a:spcPts val="0"/>
              </a:spcBef>
              <a:spcAft>
                <a:spcPts val="0"/>
              </a:spcAft>
              <a:buSzPts val="1200"/>
              <a:buFont typeface="Manrope ExtraBold"/>
              <a:buNone/>
              <a:defRPr sz="1200">
                <a:latin typeface="Manrope ExtraBold"/>
                <a:ea typeface="Manrope ExtraBold"/>
                <a:cs typeface="Manrope ExtraBold"/>
                <a:sym typeface="Manrope ExtraBold"/>
              </a:defRPr>
            </a:lvl7pPr>
            <a:lvl8pPr lvl="7">
              <a:spcBef>
                <a:spcPts val="0"/>
              </a:spcBef>
              <a:spcAft>
                <a:spcPts val="0"/>
              </a:spcAft>
              <a:buSzPts val="1200"/>
              <a:buFont typeface="Manrope ExtraBold"/>
              <a:buNone/>
              <a:defRPr sz="1200">
                <a:latin typeface="Manrope ExtraBold"/>
                <a:ea typeface="Manrope ExtraBold"/>
                <a:cs typeface="Manrope ExtraBold"/>
                <a:sym typeface="Manrope ExtraBold"/>
              </a:defRPr>
            </a:lvl8pPr>
            <a:lvl9pPr lvl="8">
              <a:spcBef>
                <a:spcPts val="0"/>
              </a:spcBef>
              <a:spcAft>
                <a:spcPts val="0"/>
              </a:spcAft>
              <a:buSzPts val="1200"/>
              <a:buFont typeface="Manrope ExtraBold"/>
              <a:buNone/>
              <a:defRPr sz="1200">
                <a:latin typeface="Manrope ExtraBold"/>
                <a:ea typeface="Manrope ExtraBold"/>
                <a:cs typeface="Manrope ExtraBold"/>
                <a:sym typeface="Manrope ExtraBold"/>
              </a:defRPr>
            </a:lvl9pPr>
          </a:lstStyle>
          <a:p/>
        </p:txBody>
      </p:sp>
      <p:sp>
        <p:nvSpPr>
          <p:cNvPr id="835" name="Google Shape;835;p20"/>
          <p:cNvSpPr txBox="1"/>
          <p:nvPr>
            <p:ph idx="3" type="body"/>
          </p:nvPr>
        </p:nvSpPr>
        <p:spPr>
          <a:xfrm>
            <a:off x="6254350" y="2353130"/>
            <a:ext cx="1636200" cy="778200"/>
          </a:xfrm>
          <a:prstGeom prst="rect">
            <a:avLst/>
          </a:prstGeom>
        </p:spPr>
        <p:txBody>
          <a:bodyPr anchorCtr="0" anchor="t" bIns="91425" lIns="91425" spcFirstLastPara="1" rIns="91425" wrap="square" tIns="0">
            <a:no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sp>
        <p:nvSpPr>
          <p:cNvPr id="836" name="Google Shape;836;p20"/>
          <p:cNvSpPr txBox="1"/>
          <p:nvPr>
            <p:ph idx="4" type="title"/>
          </p:nvPr>
        </p:nvSpPr>
        <p:spPr>
          <a:xfrm>
            <a:off x="6254525" y="3292150"/>
            <a:ext cx="1636200" cy="357300"/>
          </a:xfrm>
          <a:prstGeom prst="rect">
            <a:avLst/>
          </a:prstGeom>
        </p:spPr>
        <p:txBody>
          <a:bodyPr anchorCtr="0" anchor="ctr" bIns="91425" lIns="91425" spcFirstLastPara="1" rIns="91425" wrap="square" tIns="91425">
            <a:noAutofit/>
          </a:bodyPr>
          <a:lstStyle>
            <a:lvl1pPr lvl="0">
              <a:spcBef>
                <a:spcPts val="0"/>
              </a:spcBef>
              <a:spcAft>
                <a:spcPts val="0"/>
              </a:spcAft>
              <a:buSzPts val="1200"/>
              <a:buFont typeface="Manrope ExtraBold"/>
              <a:buNone/>
              <a:defRPr b="0" sz="1200">
                <a:latin typeface="Manrope ExtraBold"/>
                <a:ea typeface="Manrope ExtraBold"/>
                <a:cs typeface="Manrope ExtraBold"/>
                <a:sym typeface="Manrope ExtraBold"/>
              </a:defRPr>
            </a:lvl1pPr>
            <a:lvl2pPr lvl="1">
              <a:spcBef>
                <a:spcPts val="0"/>
              </a:spcBef>
              <a:spcAft>
                <a:spcPts val="0"/>
              </a:spcAft>
              <a:buSzPts val="1200"/>
              <a:buFont typeface="Manrope ExtraBold"/>
              <a:buNone/>
              <a:defRPr sz="1200">
                <a:latin typeface="Manrope ExtraBold"/>
                <a:ea typeface="Manrope ExtraBold"/>
                <a:cs typeface="Manrope ExtraBold"/>
                <a:sym typeface="Manrope ExtraBold"/>
              </a:defRPr>
            </a:lvl2pPr>
            <a:lvl3pPr lvl="2">
              <a:spcBef>
                <a:spcPts val="0"/>
              </a:spcBef>
              <a:spcAft>
                <a:spcPts val="0"/>
              </a:spcAft>
              <a:buSzPts val="1200"/>
              <a:buFont typeface="Manrope ExtraBold"/>
              <a:buNone/>
              <a:defRPr sz="1200">
                <a:latin typeface="Manrope ExtraBold"/>
                <a:ea typeface="Manrope ExtraBold"/>
                <a:cs typeface="Manrope ExtraBold"/>
                <a:sym typeface="Manrope ExtraBold"/>
              </a:defRPr>
            </a:lvl3pPr>
            <a:lvl4pPr lvl="3">
              <a:spcBef>
                <a:spcPts val="0"/>
              </a:spcBef>
              <a:spcAft>
                <a:spcPts val="0"/>
              </a:spcAft>
              <a:buSzPts val="1200"/>
              <a:buFont typeface="Manrope ExtraBold"/>
              <a:buNone/>
              <a:defRPr sz="1200">
                <a:latin typeface="Manrope ExtraBold"/>
                <a:ea typeface="Manrope ExtraBold"/>
                <a:cs typeface="Manrope ExtraBold"/>
                <a:sym typeface="Manrope ExtraBold"/>
              </a:defRPr>
            </a:lvl4pPr>
            <a:lvl5pPr lvl="4">
              <a:spcBef>
                <a:spcPts val="0"/>
              </a:spcBef>
              <a:spcAft>
                <a:spcPts val="0"/>
              </a:spcAft>
              <a:buSzPts val="1200"/>
              <a:buFont typeface="Manrope ExtraBold"/>
              <a:buNone/>
              <a:defRPr sz="1200">
                <a:latin typeface="Manrope ExtraBold"/>
                <a:ea typeface="Manrope ExtraBold"/>
                <a:cs typeface="Manrope ExtraBold"/>
                <a:sym typeface="Manrope ExtraBold"/>
              </a:defRPr>
            </a:lvl5pPr>
            <a:lvl6pPr lvl="5">
              <a:spcBef>
                <a:spcPts val="0"/>
              </a:spcBef>
              <a:spcAft>
                <a:spcPts val="0"/>
              </a:spcAft>
              <a:buSzPts val="1200"/>
              <a:buFont typeface="Manrope ExtraBold"/>
              <a:buNone/>
              <a:defRPr sz="1200">
                <a:latin typeface="Manrope ExtraBold"/>
                <a:ea typeface="Manrope ExtraBold"/>
                <a:cs typeface="Manrope ExtraBold"/>
                <a:sym typeface="Manrope ExtraBold"/>
              </a:defRPr>
            </a:lvl6pPr>
            <a:lvl7pPr lvl="6">
              <a:spcBef>
                <a:spcPts val="0"/>
              </a:spcBef>
              <a:spcAft>
                <a:spcPts val="0"/>
              </a:spcAft>
              <a:buSzPts val="1200"/>
              <a:buFont typeface="Manrope ExtraBold"/>
              <a:buNone/>
              <a:defRPr sz="1200">
                <a:latin typeface="Manrope ExtraBold"/>
                <a:ea typeface="Manrope ExtraBold"/>
                <a:cs typeface="Manrope ExtraBold"/>
                <a:sym typeface="Manrope ExtraBold"/>
              </a:defRPr>
            </a:lvl7pPr>
            <a:lvl8pPr lvl="7">
              <a:spcBef>
                <a:spcPts val="0"/>
              </a:spcBef>
              <a:spcAft>
                <a:spcPts val="0"/>
              </a:spcAft>
              <a:buSzPts val="1200"/>
              <a:buFont typeface="Manrope ExtraBold"/>
              <a:buNone/>
              <a:defRPr sz="1200">
                <a:latin typeface="Manrope ExtraBold"/>
                <a:ea typeface="Manrope ExtraBold"/>
                <a:cs typeface="Manrope ExtraBold"/>
                <a:sym typeface="Manrope ExtraBold"/>
              </a:defRPr>
            </a:lvl8pPr>
            <a:lvl9pPr lvl="8">
              <a:spcBef>
                <a:spcPts val="0"/>
              </a:spcBef>
              <a:spcAft>
                <a:spcPts val="0"/>
              </a:spcAft>
              <a:buSzPts val="1200"/>
              <a:buFont typeface="Manrope ExtraBold"/>
              <a:buNone/>
              <a:defRPr sz="1200">
                <a:latin typeface="Manrope ExtraBold"/>
                <a:ea typeface="Manrope ExtraBold"/>
                <a:cs typeface="Manrope ExtraBold"/>
                <a:sym typeface="Manrope ExtraBold"/>
              </a:defRPr>
            </a:lvl9pPr>
          </a:lstStyle>
          <a:p/>
        </p:txBody>
      </p:sp>
      <p:sp>
        <p:nvSpPr>
          <p:cNvPr id="837" name="Google Shape;837;p20"/>
          <p:cNvSpPr txBox="1"/>
          <p:nvPr>
            <p:ph idx="5" type="body"/>
          </p:nvPr>
        </p:nvSpPr>
        <p:spPr>
          <a:xfrm>
            <a:off x="6254350" y="3682816"/>
            <a:ext cx="1636200" cy="778200"/>
          </a:xfrm>
          <a:prstGeom prst="rect">
            <a:avLst/>
          </a:prstGeom>
        </p:spPr>
        <p:txBody>
          <a:bodyPr anchorCtr="0" anchor="t" bIns="91425" lIns="91425" spcFirstLastPara="1" rIns="91425" wrap="square" tIns="0">
            <a:no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sp>
        <p:nvSpPr>
          <p:cNvPr id="838" name="Google Shape;838;p20"/>
          <p:cNvSpPr txBox="1"/>
          <p:nvPr>
            <p:ph idx="6" type="title"/>
          </p:nvPr>
        </p:nvSpPr>
        <p:spPr>
          <a:xfrm>
            <a:off x="4844275" y="2277100"/>
            <a:ext cx="1363200" cy="433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000"/>
              <a:buFont typeface="Anton"/>
              <a:buNone/>
              <a:defRPr b="0"/>
            </a:lvl1pPr>
            <a:lvl2pPr lvl="1" algn="ctr">
              <a:spcBef>
                <a:spcPts val="0"/>
              </a:spcBef>
              <a:spcAft>
                <a:spcPts val="0"/>
              </a:spcAft>
              <a:buClr>
                <a:schemeClr val="lt1"/>
              </a:buClr>
              <a:buSzPts val="3000"/>
              <a:buFont typeface="Anton"/>
              <a:buNone/>
              <a:defRPr/>
            </a:lvl2pPr>
            <a:lvl3pPr lvl="2" algn="ctr">
              <a:spcBef>
                <a:spcPts val="0"/>
              </a:spcBef>
              <a:spcAft>
                <a:spcPts val="0"/>
              </a:spcAft>
              <a:buClr>
                <a:schemeClr val="lt1"/>
              </a:buClr>
              <a:buSzPts val="3000"/>
              <a:buFont typeface="Anton"/>
              <a:buNone/>
              <a:defRPr/>
            </a:lvl3pPr>
            <a:lvl4pPr lvl="3" algn="ctr">
              <a:spcBef>
                <a:spcPts val="0"/>
              </a:spcBef>
              <a:spcAft>
                <a:spcPts val="0"/>
              </a:spcAft>
              <a:buClr>
                <a:schemeClr val="lt1"/>
              </a:buClr>
              <a:buSzPts val="3000"/>
              <a:buFont typeface="Anton"/>
              <a:buNone/>
              <a:defRPr/>
            </a:lvl4pPr>
            <a:lvl5pPr lvl="4" algn="ctr">
              <a:spcBef>
                <a:spcPts val="0"/>
              </a:spcBef>
              <a:spcAft>
                <a:spcPts val="0"/>
              </a:spcAft>
              <a:buClr>
                <a:schemeClr val="lt1"/>
              </a:buClr>
              <a:buSzPts val="3000"/>
              <a:buFont typeface="Anton"/>
              <a:buNone/>
              <a:defRPr/>
            </a:lvl5pPr>
            <a:lvl6pPr lvl="5" algn="ctr">
              <a:spcBef>
                <a:spcPts val="0"/>
              </a:spcBef>
              <a:spcAft>
                <a:spcPts val="0"/>
              </a:spcAft>
              <a:buClr>
                <a:schemeClr val="lt1"/>
              </a:buClr>
              <a:buSzPts val="3000"/>
              <a:buFont typeface="Anton"/>
              <a:buNone/>
              <a:defRPr/>
            </a:lvl6pPr>
            <a:lvl7pPr lvl="6" algn="ctr">
              <a:spcBef>
                <a:spcPts val="0"/>
              </a:spcBef>
              <a:spcAft>
                <a:spcPts val="0"/>
              </a:spcAft>
              <a:buClr>
                <a:schemeClr val="lt1"/>
              </a:buClr>
              <a:buSzPts val="3000"/>
              <a:buFont typeface="Anton"/>
              <a:buNone/>
              <a:defRPr/>
            </a:lvl7pPr>
            <a:lvl8pPr lvl="7" algn="ctr">
              <a:spcBef>
                <a:spcPts val="0"/>
              </a:spcBef>
              <a:spcAft>
                <a:spcPts val="0"/>
              </a:spcAft>
              <a:buClr>
                <a:schemeClr val="lt1"/>
              </a:buClr>
              <a:buSzPts val="3000"/>
              <a:buFont typeface="Anton"/>
              <a:buNone/>
              <a:defRPr/>
            </a:lvl8pPr>
            <a:lvl9pPr lvl="8" algn="ctr">
              <a:spcBef>
                <a:spcPts val="0"/>
              </a:spcBef>
              <a:spcAft>
                <a:spcPts val="0"/>
              </a:spcAft>
              <a:buClr>
                <a:schemeClr val="lt1"/>
              </a:buClr>
              <a:buSzPts val="3000"/>
              <a:buFont typeface="Anton"/>
              <a:buNone/>
              <a:defRPr/>
            </a:lvl9pPr>
          </a:lstStyle>
          <a:p/>
        </p:txBody>
      </p:sp>
      <p:sp>
        <p:nvSpPr>
          <p:cNvPr id="839" name="Google Shape;839;p20"/>
          <p:cNvSpPr txBox="1"/>
          <p:nvPr>
            <p:ph idx="7" type="subTitle"/>
          </p:nvPr>
        </p:nvSpPr>
        <p:spPr>
          <a:xfrm>
            <a:off x="4844325" y="2702150"/>
            <a:ext cx="13632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000"/>
              <a:buNone/>
              <a:defRPr sz="1000"/>
            </a:lvl1pPr>
            <a:lvl2pPr lvl="1" algn="ctr">
              <a:spcBef>
                <a:spcPts val="800"/>
              </a:spcBef>
              <a:spcAft>
                <a:spcPts val="0"/>
              </a:spcAft>
              <a:buSzPts val="1000"/>
              <a:buNone/>
              <a:defRPr sz="1000"/>
            </a:lvl2pPr>
            <a:lvl3pPr lvl="2" algn="ctr">
              <a:spcBef>
                <a:spcPts val="800"/>
              </a:spcBef>
              <a:spcAft>
                <a:spcPts val="0"/>
              </a:spcAft>
              <a:buSzPts val="1000"/>
              <a:buNone/>
              <a:defRPr sz="1000"/>
            </a:lvl3pPr>
            <a:lvl4pPr lvl="3" algn="ctr">
              <a:spcBef>
                <a:spcPts val="800"/>
              </a:spcBef>
              <a:spcAft>
                <a:spcPts val="0"/>
              </a:spcAft>
              <a:buSzPts val="1000"/>
              <a:buNone/>
              <a:defRPr sz="1000"/>
            </a:lvl4pPr>
            <a:lvl5pPr lvl="4" algn="ctr">
              <a:spcBef>
                <a:spcPts val="800"/>
              </a:spcBef>
              <a:spcAft>
                <a:spcPts val="0"/>
              </a:spcAft>
              <a:buSzPts val="1000"/>
              <a:buNone/>
              <a:defRPr sz="1000"/>
            </a:lvl5pPr>
            <a:lvl6pPr lvl="5" algn="ctr">
              <a:spcBef>
                <a:spcPts val="800"/>
              </a:spcBef>
              <a:spcAft>
                <a:spcPts val="0"/>
              </a:spcAft>
              <a:buSzPts val="1000"/>
              <a:buNone/>
              <a:defRPr sz="1000"/>
            </a:lvl6pPr>
            <a:lvl7pPr lvl="6" algn="ctr">
              <a:spcBef>
                <a:spcPts val="800"/>
              </a:spcBef>
              <a:spcAft>
                <a:spcPts val="0"/>
              </a:spcAft>
              <a:buSzPts val="1000"/>
              <a:buNone/>
              <a:defRPr sz="1000"/>
            </a:lvl7pPr>
            <a:lvl8pPr lvl="7" algn="ctr">
              <a:spcBef>
                <a:spcPts val="800"/>
              </a:spcBef>
              <a:spcAft>
                <a:spcPts val="0"/>
              </a:spcAft>
              <a:buSzPts val="1000"/>
              <a:buNone/>
              <a:defRPr sz="1000"/>
            </a:lvl8pPr>
            <a:lvl9pPr lvl="8" algn="ctr">
              <a:spcBef>
                <a:spcPts val="800"/>
              </a:spcBef>
              <a:spcAft>
                <a:spcPts val="800"/>
              </a:spcAft>
              <a:buSzPts val="1000"/>
              <a:buNone/>
              <a:defRPr sz="1000"/>
            </a:lvl9pPr>
          </a:lstStyle>
          <a:p/>
        </p:txBody>
      </p:sp>
      <p:sp>
        <p:nvSpPr>
          <p:cNvPr id="840" name="Google Shape;840;p20"/>
          <p:cNvSpPr txBox="1"/>
          <p:nvPr>
            <p:ph idx="8" type="title"/>
          </p:nvPr>
        </p:nvSpPr>
        <p:spPr>
          <a:xfrm>
            <a:off x="4844275" y="3581862"/>
            <a:ext cx="1363200" cy="433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000"/>
              <a:buFont typeface="Anton"/>
              <a:buNone/>
              <a:defRPr b="0"/>
            </a:lvl1pPr>
            <a:lvl2pPr lvl="1" algn="ctr">
              <a:spcBef>
                <a:spcPts val="0"/>
              </a:spcBef>
              <a:spcAft>
                <a:spcPts val="0"/>
              </a:spcAft>
              <a:buClr>
                <a:schemeClr val="lt1"/>
              </a:buClr>
              <a:buSzPts val="3000"/>
              <a:buFont typeface="Anton"/>
              <a:buNone/>
              <a:defRPr/>
            </a:lvl2pPr>
            <a:lvl3pPr lvl="2" algn="ctr">
              <a:spcBef>
                <a:spcPts val="0"/>
              </a:spcBef>
              <a:spcAft>
                <a:spcPts val="0"/>
              </a:spcAft>
              <a:buClr>
                <a:schemeClr val="lt1"/>
              </a:buClr>
              <a:buSzPts val="3000"/>
              <a:buFont typeface="Anton"/>
              <a:buNone/>
              <a:defRPr/>
            </a:lvl3pPr>
            <a:lvl4pPr lvl="3" algn="ctr">
              <a:spcBef>
                <a:spcPts val="0"/>
              </a:spcBef>
              <a:spcAft>
                <a:spcPts val="0"/>
              </a:spcAft>
              <a:buClr>
                <a:schemeClr val="lt1"/>
              </a:buClr>
              <a:buSzPts val="3000"/>
              <a:buFont typeface="Anton"/>
              <a:buNone/>
              <a:defRPr/>
            </a:lvl4pPr>
            <a:lvl5pPr lvl="4" algn="ctr">
              <a:spcBef>
                <a:spcPts val="0"/>
              </a:spcBef>
              <a:spcAft>
                <a:spcPts val="0"/>
              </a:spcAft>
              <a:buClr>
                <a:schemeClr val="lt1"/>
              </a:buClr>
              <a:buSzPts val="3000"/>
              <a:buFont typeface="Anton"/>
              <a:buNone/>
              <a:defRPr/>
            </a:lvl5pPr>
            <a:lvl6pPr lvl="5" algn="ctr">
              <a:spcBef>
                <a:spcPts val="0"/>
              </a:spcBef>
              <a:spcAft>
                <a:spcPts val="0"/>
              </a:spcAft>
              <a:buClr>
                <a:schemeClr val="lt1"/>
              </a:buClr>
              <a:buSzPts val="3000"/>
              <a:buFont typeface="Anton"/>
              <a:buNone/>
              <a:defRPr/>
            </a:lvl6pPr>
            <a:lvl7pPr lvl="6" algn="ctr">
              <a:spcBef>
                <a:spcPts val="0"/>
              </a:spcBef>
              <a:spcAft>
                <a:spcPts val="0"/>
              </a:spcAft>
              <a:buClr>
                <a:schemeClr val="lt1"/>
              </a:buClr>
              <a:buSzPts val="3000"/>
              <a:buFont typeface="Anton"/>
              <a:buNone/>
              <a:defRPr/>
            </a:lvl7pPr>
            <a:lvl8pPr lvl="7" algn="ctr">
              <a:spcBef>
                <a:spcPts val="0"/>
              </a:spcBef>
              <a:spcAft>
                <a:spcPts val="0"/>
              </a:spcAft>
              <a:buClr>
                <a:schemeClr val="lt1"/>
              </a:buClr>
              <a:buSzPts val="3000"/>
              <a:buFont typeface="Anton"/>
              <a:buNone/>
              <a:defRPr/>
            </a:lvl8pPr>
            <a:lvl9pPr lvl="8" algn="ctr">
              <a:spcBef>
                <a:spcPts val="0"/>
              </a:spcBef>
              <a:spcAft>
                <a:spcPts val="0"/>
              </a:spcAft>
              <a:buClr>
                <a:schemeClr val="lt1"/>
              </a:buClr>
              <a:buSzPts val="3000"/>
              <a:buFont typeface="Anton"/>
              <a:buNone/>
              <a:defRPr/>
            </a:lvl9pPr>
          </a:lstStyle>
          <a:p/>
        </p:txBody>
      </p:sp>
      <p:sp>
        <p:nvSpPr>
          <p:cNvPr id="841" name="Google Shape;841;p20"/>
          <p:cNvSpPr txBox="1"/>
          <p:nvPr>
            <p:ph idx="9" type="subTitle"/>
          </p:nvPr>
        </p:nvSpPr>
        <p:spPr>
          <a:xfrm>
            <a:off x="4844325" y="4006913"/>
            <a:ext cx="13632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000"/>
              <a:buNone/>
              <a:defRPr sz="1000"/>
            </a:lvl1pPr>
            <a:lvl2pPr lvl="1" algn="ctr">
              <a:spcBef>
                <a:spcPts val="800"/>
              </a:spcBef>
              <a:spcAft>
                <a:spcPts val="0"/>
              </a:spcAft>
              <a:buSzPts val="1000"/>
              <a:buNone/>
              <a:defRPr sz="1000"/>
            </a:lvl2pPr>
            <a:lvl3pPr lvl="2" algn="ctr">
              <a:spcBef>
                <a:spcPts val="800"/>
              </a:spcBef>
              <a:spcAft>
                <a:spcPts val="0"/>
              </a:spcAft>
              <a:buSzPts val="1000"/>
              <a:buNone/>
              <a:defRPr sz="1000"/>
            </a:lvl3pPr>
            <a:lvl4pPr lvl="3" algn="ctr">
              <a:spcBef>
                <a:spcPts val="800"/>
              </a:spcBef>
              <a:spcAft>
                <a:spcPts val="0"/>
              </a:spcAft>
              <a:buSzPts val="1000"/>
              <a:buNone/>
              <a:defRPr sz="1000"/>
            </a:lvl4pPr>
            <a:lvl5pPr lvl="4" algn="ctr">
              <a:spcBef>
                <a:spcPts val="800"/>
              </a:spcBef>
              <a:spcAft>
                <a:spcPts val="0"/>
              </a:spcAft>
              <a:buSzPts val="1000"/>
              <a:buNone/>
              <a:defRPr sz="1000"/>
            </a:lvl5pPr>
            <a:lvl6pPr lvl="5" algn="ctr">
              <a:spcBef>
                <a:spcPts val="800"/>
              </a:spcBef>
              <a:spcAft>
                <a:spcPts val="0"/>
              </a:spcAft>
              <a:buSzPts val="1000"/>
              <a:buNone/>
              <a:defRPr sz="1000"/>
            </a:lvl6pPr>
            <a:lvl7pPr lvl="6" algn="ctr">
              <a:spcBef>
                <a:spcPts val="800"/>
              </a:spcBef>
              <a:spcAft>
                <a:spcPts val="0"/>
              </a:spcAft>
              <a:buSzPts val="1000"/>
              <a:buNone/>
              <a:defRPr sz="1000"/>
            </a:lvl7pPr>
            <a:lvl8pPr lvl="7" algn="ctr">
              <a:spcBef>
                <a:spcPts val="800"/>
              </a:spcBef>
              <a:spcAft>
                <a:spcPts val="0"/>
              </a:spcAft>
              <a:buSzPts val="1000"/>
              <a:buNone/>
              <a:defRPr sz="1000"/>
            </a:lvl8pPr>
            <a:lvl9pPr lvl="8" algn="ctr">
              <a:spcBef>
                <a:spcPts val="800"/>
              </a:spcBef>
              <a:spcAft>
                <a:spcPts val="800"/>
              </a:spcAft>
              <a:buSzPts val="1000"/>
              <a:buNone/>
              <a:defRPr sz="1000"/>
            </a:lvl9pPr>
          </a:lstStyle>
          <a:p/>
        </p:txBody>
      </p:sp>
      <p:sp>
        <p:nvSpPr>
          <p:cNvPr id="842" name="Google Shape;842;p20"/>
          <p:cNvSpPr txBox="1"/>
          <p:nvPr>
            <p:ph idx="13" type="body"/>
          </p:nvPr>
        </p:nvSpPr>
        <p:spPr>
          <a:xfrm>
            <a:off x="4831275" y="508775"/>
            <a:ext cx="3005100" cy="1253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BLANK_1">
    <p:bg>
      <p:bgPr>
        <a:solidFill>
          <a:schemeClr val="lt1"/>
        </a:solidFill>
      </p:bgPr>
    </p:bg>
    <p:spTree>
      <p:nvGrpSpPr>
        <p:cNvPr id="107" name="Shape 107"/>
        <p:cNvGrpSpPr/>
        <p:nvPr/>
      </p:nvGrpSpPr>
      <p:grpSpPr>
        <a:xfrm>
          <a:off x="0" y="0"/>
          <a:ext cx="0" cy="0"/>
          <a:chOff x="0" y="0"/>
          <a:chExt cx="0" cy="0"/>
        </a:xfrm>
      </p:grpSpPr>
      <p:sp>
        <p:nvSpPr>
          <p:cNvPr id="108" name="Google Shape;108;p3"/>
          <p:cNvSpPr/>
          <p:nvPr/>
        </p:nvSpPr>
        <p:spPr>
          <a:xfrm>
            <a:off x="0" y="0"/>
            <a:ext cx="9161700" cy="5143500"/>
          </a:xfrm>
          <a:prstGeom prst="snip1Rect">
            <a:avLst>
              <a:gd fmla="val 24161"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09" name="Google Shape;109;p3"/>
          <p:cNvSpPr txBox="1"/>
          <p:nvPr>
            <p:ph type="title"/>
          </p:nvPr>
        </p:nvSpPr>
        <p:spPr>
          <a:xfrm>
            <a:off x="460500" y="2025700"/>
            <a:ext cx="4703100" cy="1821300"/>
          </a:xfrm>
          <a:prstGeom prst="rect">
            <a:avLst/>
          </a:prstGeom>
        </p:spPr>
        <p:txBody>
          <a:bodyPr anchorCtr="0" anchor="b" bIns="0" lIns="91425" spcFirstLastPara="1" rIns="91425" wrap="square" tIns="91425">
            <a:noAutofit/>
          </a:bodyPr>
          <a:lstStyle>
            <a:lvl1pPr lvl="0">
              <a:spcBef>
                <a:spcPts val="0"/>
              </a:spcBef>
              <a:spcAft>
                <a:spcPts val="0"/>
              </a:spcAft>
              <a:buSzPts val="9600"/>
              <a:buNone/>
              <a:defRPr b="0" sz="9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3"/>
          <p:cNvSpPr txBox="1"/>
          <p:nvPr>
            <p:ph idx="1" type="body"/>
          </p:nvPr>
        </p:nvSpPr>
        <p:spPr>
          <a:xfrm>
            <a:off x="460500" y="4085525"/>
            <a:ext cx="3501600" cy="598200"/>
          </a:xfrm>
          <a:prstGeom prst="rect">
            <a:avLst/>
          </a:prstGeom>
        </p:spPr>
        <p:txBody>
          <a:bodyPr anchorCtr="0" anchor="b" bIns="91425" lIns="91425" spcFirstLastPara="1" rIns="91425" wrap="square" tIns="91425">
            <a:noAutofit/>
          </a:bodyPr>
          <a:lstStyle>
            <a:lvl1pPr indent="-292100" lvl="0" marL="457200">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111" name="Google Shape;111;p3"/>
          <p:cNvSpPr/>
          <p:nvPr/>
        </p:nvSpPr>
        <p:spPr>
          <a:xfrm>
            <a:off x="7735575" y="-10150"/>
            <a:ext cx="1428750" cy="1320800"/>
          </a:xfrm>
          <a:custGeom>
            <a:rect b="b" l="l" r="r" t="t"/>
            <a:pathLst>
              <a:path extrusionOk="0" h="52832" w="57150">
                <a:moveTo>
                  <a:pt x="4572" y="0"/>
                </a:moveTo>
                <a:lnTo>
                  <a:pt x="0" y="51308"/>
                </a:lnTo>
                <a:lnTo>
                  <a:pt x="57150" y="52832"/>
                </a:lnTo>
                <a:lnTo>
                  <a:pt x="57150" y="47752"/>
                </a:lnTo>
                <a:lnTo>
                  <a:pt x="9144" y="0"/>
                </a:lnTo>
                <a:close/>
              </a:path>
            </a:pathLst>
          </a:custGeom>
          <a:solidFill>
            <a:schemeClr val="dk1"/>
          </a:solid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rterly Goal">
  <p:cSld name="CUSTOM_1_1_3_1_2">
    <p:spTree>
      <p:nvGrpSpPr>
        <p:cNvPr id="843" name="Shape 843"/>
        <p:cNvGrpSpPr/>
        <p:nvPr/>
      </p:nvGrpSpPr>
      <p:grpSpPr>
        <a:xfrm>
          <a:off x="0" y="0"/>
          <a:ext cx="0" cy="0"/>
          <a:chOff x="0" y="0"/>
          <a:chExt cx="0" cy="0"/>
        </a:xfrm>
      </p:grpSpPr>
      <p:grpSp>
        <p:nvGrpSpPr>
          <p:cNvPr id="844" name="Google Shape;844;p21"/>
          <p:cNvGrpSpPr/>
          <p:nvPr/>
        </p:nvGrpSpPr>
        <p:grpSpPr>
          <a:xfrm>
            <a:off x="392964" y="576950"/>
            <a:ext cx="8764835" cy="4114800"/>
            <a:chOff x="374175" y="576950"/>
            <a:chExt cx="8783280" cy="4114800"/>
          </a:xfrm>
        </p:grpSpPr>
        <p:cxnSp>
          <p:nvCxnSpPr>
            <p:cNvPr id="845" name="Google Shape;845;p21"/>
            <p:cNvCxnSpPr/>
            <p:nvPr/>
          </p:nvCxnSpPr>
          <p:spPr>
            <a:xfrm>
              <a:off x="374175" y="576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846" name="Google Shape;846;p21"/>
            <p:cNvCxnSpPr/>
            <p:nvPr/>
          </p:nvCxnSpPr>
          <p:spPr>
            <a:xfrm>
              <a:off x="380655" y="1110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847" name="Google Shape;847;p21"/>
            <p:cNvCxnSpPr/>
            <p:nvPr/>
          </p:nvCxnSpPr>
          <p:spPr>
            <a:xfrm>
              <a:off x="380655" y="1643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848" name="Google Shape;848;p21"/>
            <p:cNvCxnSpPr/>
            <p:nvPr/>
          </p:nvCxnSpPr>
          <p:spPr>
            <a:xfrm>
              <a:off x="380655" y="2100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849" name="Google Shape;849;p21"/>
            <p:cNvCxnSpPr/>
            <p:nvPr/>
          </p:nvCxnSpPr>
          <p:spPr>
            <a:xfrm>
              <a:off x="380655" y="2634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850" name="Google Shape;850;p21"/>
            <p:cNvCxnSpPr/>
            <p:nvPr/>
          </p:nvCxnSpPr>
          <p:spPr>
            <a:xfrm>
              <a:off x="380655" y="3167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851" name="Google Shape;851;p21"/>
            <p:cNvCxnSpPr/>
            <p:nvPr/>
          </p:nvCxnSpPr>
          <p:spPr>
            <a:xfrm>
              <a:off x="380655" y="3624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852" name="Google Shape;852;p21"/>
            <p:cNvCxnSpPr/>
            <p:nvPr/>
          </p:nvCxnSpPr>
          <p:spPr>
            <a:xfrm>
              <a:off x="380655" y="4158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853" name="Google Shape;853;p21"/>
            <p:cNvCxnSpPr/>
            <p:nvPr/>
          </p:nvCxnSpPr>
          <p:spPr>
            <a:xfrm>
              <a:off x="380655" y="4691750"/>
              <a:ext cx="8776800" cy="0"/>
            </a:xfrm>
            <a:prstGeom prst="straightConnector1">
              <a:avLst/>
            </a:prstGeom>
            <a:noFill/>
            <a:ln cap="flat" cmpd="sng" w="9525">
              <a:solidFill>
                <a:schemeClr val="accent5"/>
              </a:solidFill>
              <a:prstDash val="solid"/>
              <a:round/>
              <a:headEnd len="sm" w="sm" type="none"/>
              <a:tailEnd len="sm" w="sm" type="none"/>
            </a:ln>
          </p:spPr>
        </p:cxnSp>
      </p:grpSp>
      <p:sp>
        <p:nvSpPr>
          <p:cNvPr id="854" name="Google Shape;854;p21"/>
          <p:cNvSpPr txBox="1"/>
          <p:nvPr>
            <p:ph idx="1" type="subTitle"/>
          </p:nvPr>
        </p:nvSpPr>
        <p:spPr>
          <a:xfrm>
            <a:off x="3063300" y="413950"/>
            <a:ext cx="2445000" cy="911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800"/>
              <a:buFont typeface="Arial"/>
              <a:buNone/>
              <a:defRPr sz="1000">
                <a:latin typeface="Manrope Medium"/>
                <a:ea typeface="Manrope Medium"/>
                <a:cs typeface="Manrope Medium"/>
                <a:sym typeface="Manrope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5" name="Google Shape;855;p21"/>
          <p:cNvSpPr txBox="1"/>
          <p:nvPr>
            <p:ph type="title"/>
          </p:nvPr>
        </p:nvSpPr>
        <p:spPr>
          <a:xfrm>
            <a:off x="513300" y="419950"/>
            <a:ext cx="2641500" cy="1015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856" name="Google Shape;856;p21"/>
          <p:cNvSpPr txBox="1"/>
          <p:nvPr>
            <p:ph idx="2" type="title"/>
          </p:nvPr>
        </p:nvSpPr>
        <p:spPr>
          <a:xfrm>
            <a:off x="1060026" y="1816375"/>
            <a:ext cx="2181900" cy="236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9pPr>
          </a:lstStyle>
          <a:p/>
        </p:txBody>
      </p:sp>
      <p:sp>
        <p:nvSpPr>
          <p:cNvPr id="857" name="Google Shape;857;p21"/>
          <p:cNvSpPr txBox="1"/>
          <p:nvPr>
            <p:ph idx="3" type="body"/>
          </p:nvPr>
        </p:nvSpPr>
        <p:spPr>
          <a:xfrm>
            <a:off x="1059900" y="2124925"/>
            <a:ext cx="2181900" cy="363300"/>
          </a:xfrm>
          <a:prstGeom prst="rect">
            <a:avLst/>
          </a:prstGeom>
        </p:spPr>
        <p:txBody>
          <a:bodyPr anchorCtr="0" anchor="t" bIns="0" lIns="91425" spcFirstLastPara="1" rIns="91425" wrap="square" tIns="0">
            <a:normAutofit/>
          </a:bodyPr>
          <a:lstStyle>
            <a:lvl1pPr indent="-292100" lvl="0" marL="457200">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858" name="Google Shape;858;p21"/>
          <p:cNvSpPr txBox="1"/>
          <p:nvPr>
            <p:ph idx="4" type="title"/>
          </p:nvPr>
        </p:nvSpPr>
        <p:spPr>
          <a:xfrm rot="132356">
            <a:off x="955546" y="2826529"/>
            <a:ext cx="2182317" cy="236571"/>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9pPr>
          </a:lstStyle>
          <a:p/>
        </p:txBody>
      </p:sp>
      <p:sp>
        <p:nvSpPr>
          <p:cNvPr id="859" name="Google Shape;859;p21"/>
          <p:cNvSpPr txBox="1"/>
          <p:nvPr>
            <p:ph idx="5" type="body"/>
          </p:nvPr>
        </p:nvSpPr>
        <p:spPr>
          <a:xfrm rot="132356">
            <a:off x="941064" y="3134798"/>
            <a:ext cx="2182317" cy="363274"/>
          </a:xfrm>
          <a:prstGeom prst="rect">
            <a:avLst/>
          </a:prstGeom>
        </p:spPr>
        <p:txBody>
          <a:bodyPr anchorCtr="0" anchor="t" bIns="0" lIns="91425" spcFirstLastPara="1" rIns="91425" wrap="square" tIns="0">
            <a:normAutofit/>
          </a:bodyPr>
          <a:lstStyle>
            <a:lvl1pPr indent="-292100" lvl="0" marL="457200">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860" name="Google Shape;860;p21"/>
          <p:cNvSpPr txBox="1"/>
          <p:nvPr>
            <p:ph idx="6" type="title"/>
          </p:nvPr>
        </p:nvSpPr>
        <p:spPr>
          <a:xfrm>
            <a:off x="980676" y="3873125"/>
            <a:ext cx="2181900" cy="236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9pPr>
          </a:lstStyle>
          <a:p/>
        </p:txBody>
      </p:sp>
      <p:sp>
        <p:nvSpPr>
          <p:cNvPr id="861" name="Google Shape;861;p21"/>
          <p:cNvSpPr txBox="1"/>
          <p:nvPr>
            <p:ph idx="7" type="body"/>
          </p:nvPr>
        </p:nvSpPr>
        <p:spPr>
          <a:xfrm>
            <a:off x="980550" y="4181675"/>
            <a:ext cx="2181900" cy="363300"/>
          </a:xfrm>
          <a:prstGeom prst="rect">
            <a:avLst/>
          </a:prstGeom>
        </p:spPr>
        <p:txBody>
          <a:bodyPr anchorCtr="0" anchor="t" bIns="0" lIns="91425" spcFirstLastPara="1" rIns="91425" wrap="square" tIns="0">
            <a:normAutofit/>
          </a:bodyPr>
          <a:lstStyle>
            <a:lvl1pPr indent="-292100" lvl="0" marL="457200">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862" name="Google Shape;862;p21"/>
          <p:cNvSpPr txBox="1"/>
          <p:nvPr>
            <p:ph idx="8" type="title"/>
          </p:nvPr>
        </p:nvSpPr>
        <p:spPr>
          <a:xfrm rot="126099">
            <a:off x="4508764" y="2120094"/>
            <a:ext cx="1766989" cy="23626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9pPr>
          </a:lstStyle>
          <a:p/>
        </p:txBody>
      </p:sp>
      <p:sp>
        <p:nvSpPr>
          <p:cNvPr id="863" name="Google Shape;863;p21"/>
          <p:cNvSpPr txBox="1"/>
          <p:nvPr>
            <p:ph idx="9" type="body"/>
          </p:nvPr>
        </p:nvSpPr>
        <p:spPr>
          <a:xfrm rot="125772">
            <a:off x="4492678" y="2428187"/>
            <a:ext cx="1763380" cy="499236"/>
          </a:xfrm>
          <a:prstGeom prst="rect">
            <a:avLst/>
          </a:prstGeom>
        </p:spPr>
        <p:txBody>
          <a:bodyPr anchorCtr="0" anchor="t" bIns="0" lIns="91425" spcFirstLastPara="1" rIns="91425" wrap="square" tIns="0">
            <a:normAutofit/>
          </a:bodyPr>
          <a:lstStyle>
            <a:lvl1pPr indent="-292100" lvl="0" marL="457200">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864" name="Google Shape;864;p21"/>
          <p:cNvSpPr txBox="1"/>
          <p:nvPr>
            <p:ph idx="13" type="title"/>
          </p:nvPr>
        </p:nvSpPr>
        <p:spPr>
          <a:xfrm>
            <a:off x="7140350" y="2580150"/>
            <a:ext cx="1377000" cy="394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9pPr>
          </a:lstStyle>
          <a:p/>
        </p:txBody>
      </p:sp>
      <p:sp>
        <p:nvSpPr>
          <p:cNvPr id="865" name="Google Shape;865;p21"/>
          <p:cNvSpPr txBox="1"/>
          <p:nvPr>
            <p:ph idx="14" type="body"/>
          </p:nvPr>
        </p:nvSpPr>
        <p:spPr>
          <a:xfrm>
            <a:off x="7142825" y="3047175"/>
            <a:ext cx="1377000" cy="827700"/>
          </a:xfrm>
          <a:prstGeom prst="rect">
            <a:avLst/>
          </a:prstGeom>
        </p:spPr>
        <p:txBody>
          <a:bodyPr anchorCtr="0" anchor="t" bIns="0" lIns="91425" spcFirstLastPara="1" rIns="91425" wrap="square" tIns="0">
            <a:normAutofit/>
          </a:bodyPr>
          <a:lstStyle>
            <a:lvl1pPr indent="-292100" lvl="0" marL="457200">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866" name="Google Shape;866;p21"/>
          <p:cNvSpPr txBox="1"/>
          <p:nvPr>
            <p:ph idx="15" type="title"/>
          </p:nvPr>
        </p:nvSpPr>
        <p:spPr>
          <a:xfrm>
            <a:off x="4505150" y="3400100"/>
            <a:ext cx="1725000" cy="236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9pPr>
          </a:lstStyle>
          <a:p/>
        </p:txBody>
      </p:sp>
      <p:sp>
        <p:nvSpPr>
          <p:cNvPr id="867" name="Google Shape;867;p21"/>
          <p:cNvSpPr txBox="1"/>
          <p:nvPr>
            <p:ph idx="16" type="body"/>
          </p:nvPr>
        </p:nvSpPr>
        <p:spPr>
          <a:xfrm>
            <a:off x="4505025" y="3708650"/>
            <a:ext cx="1725000" cy="527100"/>
          </a:xfrm>
          <a:prstGeom prst="rect">
            <a:avLst/>
          </a:prstGeom>
        </p:spPr>
        <p:txBody>
          <a:bodyPr anchorCtr="0" anchor="t" bIns="0" lIns="91425" spcFirstLastPara="1" rIns="91425" wrap="square" tIns="0">
            <a:normAutofit/>
          </a:bodyPr>
          <a:lstStyle>
            <a:lvl1pPr indent="-292100" lvl="0" marL="457200">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ackground Title">
  <p:cSld name="CUSTOM_1_1_1_1_1_2">
    <p:bg>
      <p:bgPr>
        <a:solidFill>
          <a:schemeClr val="accent3"/>
        </a:solidFill>
      </p:bgPr>
    </p:bg>
    <p:spTree>
      <p:nvGrpSpPr>
        <p:cNvPr id="868" name="Shape 868"/>
        <p:cNvGrpSpPr/>
        <p:nvPr/>
      </p:nvGrpSpPr>
      <p:grpSpPr>
        <a:xfrm>
          <a:off x="0" y="0"/>
          <a:ext cx="0" cy="0"/>
          <a:chOff x="0" y="0"/>
          <a:chExt cx="0" cy="0"/>
        </a:xfrm>
      </p:grpSpPr>
      <p:sp>
        <p:nvSpPr>
          <p:cNvPr id="869" name="Google Shape;869;p22"/>
          <p:cNvSpPr/>
          <p:nvPr/>
        </p:nvSpPr>
        <p:spPr>
          <a:xfrm rot="10800000">
            <a:off x="7960900" y="-13950"/>
            <a:ext cx="1192200" cy="1198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70" name="Google Shape;870;p22"/>
          <p:cNvSpPr/>
          <p:nvPr/>
        </p:nvSpPr>
        <p:spPr>
          <a:xfrm>
            <a:off x="7735575" y="-10150"/>
            <a:ext cx="1428750" cy="1320800"/>
          </a:xfrm>
          <a:custGeom>
            <a:rect b="b" l="l" r="r" t="t"/>
            <a:pathLst>
              <a:path extrusionOk="0" h="52832" w="57150">
                <a:moveTo>
                  <a:pt x="4572" y="0"/>
                </a:moveTo>
                <a:lnTo>
                  <a:pt x="0" y="51308"/>
                </a:lnTo>
                <a:lnTo>
                  <a:pt x="57150" y="52832"/>
                </a:lnTo>
                <a:lnTo>
                  <a:pt x="57150" y="47752"/>
                </a:lnTo>
                <a:lnTo>
                  <a:pt x="9144" y="0"/>
                </a:lnTo>
                <a:close/>
              </a:path>
            </a:pathLst>
          </a:custGeom>
          <a:solidFill>
            <a:schemeClr val="dk1"/>
          </a:solidFill>
          <a:ln>
            <a:noFill/>
          </a:ln>
        </p:spPr>
      </p:sp>
      <p:sp>
        <p:nvSpPr>
          <p:cNvPr id="871" name="Google Shape;871;p22"/>
          <p:cNvSpPr txBox="1"/>
          <p:nvPr>
            <p:ph type="title"/>
          </p:nvPr>
        </p:nvSpPr>
        <p:spPr>
          <a:xfrm>
            <a:off x="508875" y="1998400"/>
            <a:ext cx="6149700" cy="18471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6000"/>
              <a:buNone/>
              <a:defRPr b="0" sz="6000"/>
            </a:lvl1pPr>
            <a:lvl2pPr lvl="1">
              <a:spcBef>
                <a:spcPts val="0"/>
              </a:spcBef>
              <a:spcAft>
                <a:spcPts val="0"/>
              </a:spcAft>
              <a:buClr>
                <a:schemeClr val="lt1"/>
              </a:buClr>
              <a:buSzPts val="6000"/>
              <a:buNone/>
              <a:defRPr sz="6000"/>
            </a:lvl2pPr>
            <a:lvl3pPr lvl="2">
              <a:spcBef>
                <a:spcPts val="0"/>
              </a:spcBef>
              <a:spcAft>
                <a:spcPts val="0"/>
              </a:spcAft>
              <a:buClr>
                <a:schemeClr val="lt1"/>
              </a:buClr>
              <a:buSzPts val="6000"/>
              <a:buNone/>
              <a:defRPr sz="6000"/>
            </a:lvl3pPr>
            <a:lvl4pPr lvl="3">
              <a:spcBef>
                <a:spcPts val="0"/>
              </a:spcBef>
              <a:spcAft>
                <a:spcPts val="0"/>
              </a:spcAft>
              <a:buClr>
                <a:schemeClr val="lt1"/>
              </a:buClr>
              <a:buSzPts val="6000"/>
              <a:buNone/>
              <a:defRPr sz="6000"/>
            </a:lvl4pPr>
            <a:lvl5pPr lvl="4">
              <a:spcBef>
                <a:spcPts val="0"/>
              </a:spcBef>
              <a:spcAft>
                <a:spcPts val="0"/>
              </a:spcAft>
              <a:buClr>
                <a:schemeClr val="lt1"/>
              </a:buClr>
              <a:buSzPts val="6000"/>
              <a:buNone/>
              <a:defRPr sz="6000"/>
            </a:lvl5pPr>
            <a:lvl6pPr lvl="5">
              <a:spcBef>
                <a:spcPts val="0"/>
              </a:spcBef>
              <a:spcAft>
                <a:spcPts val="0"/>
              </a:spcAft>
              <a:buClr>
                <a:schemeClr val="lt1"/>
              </a:buClr>
              <a:buSzPts val="6000"/>
              <a:buNone/>
              <a:defRPr sz="6000"/>
            </a:lvl6pPr>
            <a:lvl7pPr lvl="6">
              <a:spcBef>
                <a:spcPts val="0"/>
              </a:spcBef>
              <a:spcAft>
                <a:spcPts val="0"/>
              </a:spcAft>
              <a:buClr>
                <a:schemeClr val="lt1"/>
              </a:buClr>
              <a:buSzPts val="6000"/>
              <a:buNone/>
              <a:defRPr sz="6000"/>
            </a:lvl7pPr>
            <a:lvl8pPr lvl="7">
              <a:spcBef>
                <a:spcPts val="0"/>
              </a:spcBef>
              <a:spcAft>
                <a:spcPts val="0"/>
              </a:spcAft>
              <a:buClr>
                <a:schemeClr val="lt1"/>
              </a:buClr>
              <a:buSzPts val="6000"/>
              <a:buNone/>
              <a:defRPr sz="6000"/>
            </a:lvl8pPr>
            <a:lvl9pPr lvl="8">
              <a:spcBef>
                <a:spcPts val="0"/>
              </a:spcBef>
              <a:spcAft>
                <a:spcPts val="0"/>
              </a:spcAft>
              <a:buClr>
                <a:schemeClr val="lt1"/>
              </a:buClr>
              <a:buSzPts val="6000"/>
              <a:buNone/>
              <a:defRPr sz="6000"/>
            </a:lvl9pPr>
          </a:lstStyle>
          <a:p/>
        </p:txBody>
      </p:sp>
      <p:sp>
        <p:nvSpPr>
          <p:cNvPr id="872" name="Google Shape;872;p22"/>
          <p:cNvSpPr txBox="1"/>
          <p:nvPr>
            <p:ph idx="1" type="body"/>
          </p:nvPr>
        </p:nvSpPr>
        <p:spPr>
          <a:xfrm>
            <a:off x="508950" y="3845575"/>
            <a:ext cx="4499700" cy="8697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873" name="Google Shape;873;p22"/>
          <p:cNvSpPr txBox="1"/>
          <p:nvPr>
            <p:ph idx="2" type="subTitle"/>
          </p:nvPr>
        </p:nvSpPr>
        <p:spPr>
          <a:xfrm rot="-252596">
            <a:off x="5199023" y="3875031"/>
            <a:ext cx="1487514" cy="689167"/>
          </a:xfrm>
          <a:prstGeom prst="rect">
            <a:avLst/>
          </a:prstGeom>
        </p:spPr>
        <p:txBody>
          <a:bodyPr anchorCtr="0" anchor="ctr" bIns="91425" lIns="182875" spcFirstLastPara="1" rIns="182875" wrap="square" tIns="91425">
            <a:noAutofit/>
          </a:bodyPr>
          <a:lstStyle>
            <a:lvl1pPr lvl="0" algn="ctr">
              <a:spcBef>
                <a:spcPts val="0"/>
              </a:spcBef>
              <a:spcAft>
                <a:spcPts val="0"/>
              </a:spcAft>
              <a:buSzPts val="1200"/>
              <a:buNone/>
              <a:defRPr b="1"/>
            </a:lvl1pPr>
            <a:lvl2pPr lvl="1" algn="ctr">
              <a:spcBef>
                <a:spcPts val="800"/>
              </a:spcBef>
              <a:spcAft>
                <a:spcPts val="0"/>
              </a:spcAft>
              <a:buSzPts val="1000"/>
              <a:buNone/>
              <a:defRPr b="1" sz="1000"/>
            </a:lvl2pPr>
            <a:lvl3pPr lvl="2" algn="ctr">
              <a:spcBef>
                <a:spcPts val="800"/>
              </a:spcBef>
              <a:spcAft>
                <a:spcPts val="0"/>
              </a:spcAft>
              <a:buSzPts val="1000"/>
              <a:buNone/>
              <a:defRPr b="1" sz="1000"/>
            </a:lvl3pPr>
            <a:lvl4pPr lvl="3" algn="ctr">
              <a:spcBef>
                <a:spcPts val="800"/>
              </a:spcBef>
              <a:spcAft>
                <a:spcPts val="0"/>
              </a:spcAft>
              <a:buSzPts val="1000"/>
              <a:buNone/>
              <a:defRPr b="1" sz="1000"/>
            </a:lvl4pPr>
            <a:lvl5pPr lvl="4" algn="ctr">
              <a:spcBef>
                <a:spcPts val="800"/>
              </a:spcBef>
              <a:spcAft>
                <a:spcPts val="0"/>
              </a:spcAft>
              <a:buSzPts val="1000"/>
              <a:buNone/>
              <a:defRPr b="1" sz="1000"/>
            </a:lvl5pPr>
            <a:lvl6pPr lvl="5" algn="ctr">
              <a:spcBef>
                <a:spcPts val="800"/>
              </a:spcBef>
              <a:spcAft>
                <a:spcPts val="0"/>
              </a:spcAft>
              <a:buSzPts val="1000"/>
              <a:buNone/>
              <a:defRPr b="1" sz="1000"/>
            </a:lvl6pPr>
            <a:lvl7pPr lvl="6" algn="ctr">
              <a:spcBef>
                <a:spcPts val="800"/>
              </a:spcBef>
              <a:spcAft>
                <a:spcPts val="0"/>
              </a:spcAft>
              <a:buSzPts val="1000"/>
              <a:buNone/>
              <a:defRPr b="1" sz="1000"/>
            </a:lvl7pPr>
            <a:lvl8pPr lvl="7" algn="ctr">
              <a:spcBef>
                <a:spcPts val="800"/>
              </a:spcBef>
              <a:spcAft>
                <a:spcPts val="0"/>
              </a:spcAft>
              <a:buSzPts val="1000"/>
              <a:buNone/>
              <a:defRPr b="1" sz="1000"/>
            </a:lvl8pPr>
            <a:lvl9pPr lvl="8" algn="ctr">
              <a:spcBef>
                <a:spcPts val="800"/>
              </a:spcBef>
              <a:spcAft>
                <a:spcPts val="800"/>
              </a:spcAft>
              <a:buSzPts val="1000"/>
              <a:buNone/>
              <a:defRPr b="1" sz="10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Notes with dark background">
  <p:cSld name="CUSTOM_1_1_1_4">
    <p:bg>
      <p:bgPr>
        <a:solidFill>
          <a:schemeClr val="lt1"/>
        </a:solidFill>
      </p:bgPr>
    </p:bg>
    <p:spTree>
      <p:nvGrpSpPr>
        <p:cNvPr id="874" name="Shape 874"/>
        <p:cNvGrpSpPr/>
        <p:nvPr/>
      </p:nvGrpSpPr>
      <p:grpSpPr>
        <a:xfrm>
          <a:off x="0" y="0"/>
          <a:ext cx="0" cy="0"/>
          <a:chOff x="0" y="0"/>
          <a:chExt cx="0" cy="0"/>
        </a:xfrm>
      </p:grpSpPr>
      <p:sp>
        <p:nvSpPr>
          <p:cNvPr id="875" name="Google Shape;875;p23"/>
          <p:cNvSpPr/>
          <p:nvPr/>
        </p:nvSpPr>
        <p:spPr>
          <a:xfrm>
            <a:off x="8352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76" name="Google Shape;876;p23"/>
          <p:cNvSpPr/>
          <p:nvPr/>
        </p:nvSpPr>
        <p:spPr>
          <a:xfrm>
            <a:off x="32736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77" name="Google Shape;877;p23"/>
          <p:cNvSpPr/>
          <p:nvPr/>
        </p:nvSpPr>
        <p:spPr>
          <a:xfrm>
            <a:off x="57120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78" name="Google Shape;878;p23"/>
          <p:cNvSpPr/>
          <p:nvPr/>
        </p:nvSpPr>
        <p:spPr>
          <a:xfrm>
            <a:off x="81504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cxnSp>
        <p:nvCxnSpPr>
          <p:cNvPr id="879" name="Google Shape;879;p23"/>
          <p:cNvCxnSpPr/>
          <p:nvPr/>
        </p:nvCxnSpPr>
        <p:spPr>
          <a:xfrm>
            <a:off x="0" y="457191"/>
            <a:ext cx="9140400" cy="0"/>
          </a:xfrm>
          <a:prstGeom prst="straightConnector1">
            <a:avLst/>
          </a:prstGeom>
          <a:noFill/>
          <a:ln cap="flat" cmpd="sng" w="9525">
            <a:solidFill>
              <a:schemeClr val="accent4"/>
            </a:solidFill>
            <a:prstDash val="solid"/>
            <a:round/>
            <a:headEnd len="sm" w="sm" type="none"/>
            <a:tailEnd len="sm" w="sm" type="none"/>
          </a:ln>
        </p:spPr>
      </p:cxnSp>
      <p:cxnSp>
        <p:nvCxnSpPr>
          <p:cNvPr id="880" name="Google Shape;880;p23"/>
          <p:cNvCxnSpPr/>
          <p:nvPr/>
        </p:nvCxnSpPr>
        <p:spPr>
          <a:xfrm>
            <a:off x="0" y="524791"/>
            <a:ext cx="9140400" cy="0"/>
          </a:xfrm>
          <a:prstGeom prst="straightConnector1">
            <a:avLst/>
          </a:prstGeom>
          <a:noFill/>
          <a:ln cap="flat" cmpd="sng" w="9525">
            <a:solidFill>
              <a:schemeClr val="accent4"/>
            </a:solidFill>
            <a:prstDash val="solid"/>
            <a:round/>
            <a:headEnd len="sm" w="sm" type="none"/>
            <a:tailEnd len="sm" w="sm" type="none"/>
          </a:ln>
        </p:spPr>
      </p:cxnSp>
      <p:sp>
        <p:nvSpPr>
          <p:cNvPr id="881" name="Google Shape;881;p23"/>
          <p:cNvSpPr txBox="1"/>
          <p:nvPr>
            <p:ph type="title"/>
          </p:nvPr>
        </p:nvSpPr>
        <p:spPr>
          <a:xfrm>
            <a:off x="2563250" y="1900525"/>
            <a:ext cx="1767000" cy="1174200"/>
          </a:xfrm>
          <a:prstGeom prst="rect">
            <a:avLst/>
          </a:prstGeom>
        </p:spPr>
        <p:txBody>
          <a:bodyPr anchorCtr="0" anchor="ctr" bIns="91425" lIns="91425" spcFirstLastPara="1" rIns="91425" wrap="square" tIns="91425">
            <a:noAutofit/>
          </a:bodyPr>
          <a:lstStyle>
            <a:lvl1pPr lvl="0">
              <a:lnSpc>
                <a:spcPct val="115000"/>
              </a:lnSpc>
              <a:spcBef>
                <a:spcPts val="0"/>
              </a:spcBef>
              <a:spcAft>
                <a:spcPts val="0"/>
              </a:spcAft>
              <a:buClr>
                <a:schemeClr val="dk1"/>
              </a:buClr>
              <a:buSzPts val="900"/>
              <a:buFont typeface="Arial"/>
              <a:buNone/>
              <a:defRPr sz="1000">
                <a:solidFill>
                  <a:schemeClr val="dk1"/>
                </a:solidFill>
                <a:latin typeface="Manrope SemiBold"/>
                <a:ea typeface="Manrope SemiBold"/>
                <a:cs typeface="Manrope SemiBold"/>
                <a:sym typeface="Manrope SemiBold"/>
              </a:defRPr>
            </a:lvl1pPr>
            <a:lvl2pPr lvl="1">
              <a:spcBef>
                <a:spcPts val="100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882" name="Google Shape;882;p23"/>
          <p:cNvSpPr txBox="1"/>
          <p:nvPr>
            <p:ph idx="2" type="title"/>
          </p:nvPr>
        </p:nvSpPr>
        <p:spPr>
          <a:xfrm rot="-261567">
            <a:off x="710939" y="1685986"/>
            <a:ext cx="1847044" cy="1173986"/>
          </a:xfrm>
          <a:prstGeom prst="rect">
            <a:avLst/>
          </a:prstGeom>
        </p:spPr>
        <p:txBody>
          <a:bodyPr anchorCtr="0" anchor="ctr" bIns="91425" lIns="274300" spcFirstLastPara="1" rIns="91425" wrap="square" tIns="91425">
            <a:spAutoFit/>
          </a:bodyPr>
          <a:lstStyle>
            <a:lvl1pPr lvl="0">
              <a:lnSpc>
                <a:spcPct val="115000"/>
              </a:lnSpc>
              <a:spcBef>
                <a:spcPts val="0"/>
              </a:spcBef>
              <a:spcAft>
                <a:spcPts val="0"/>
              </a:spcAft>
              <a:buClr>
                <a:schemeClr val="dk1"/>
              </a:buClr>
              <a:buSzPts val="1000"/>
              <a:buNone/>
              <a:defRPr sz="1000">
                <a:solidFill>
                  <a:schemeClr val="dk1"/>
                </a:solidFill>
                <a:latin typeface="Manrope SemiBold"/>
                <a:ea typeface="Manrope SemiBold"/>
                <a:cs typeface="Manrope SemiBold"/>
                <a:sym typeface="Manrope SemiBold"/>
              </a:defRPr>
            </a:lvl1pPr>
            <a:lvl2pPr lvl="1">
              <a:spcBef>
                <a:spcPts val="100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883" name="Google Shape;883;p23"/>
          <p:cNvSpPr txBox="1"/>
          <p:nvPr>
            <p:ph idx="3" type="title"/>
          </p:nvPr>
        </p:nvSpPr>
        <p:spPr>
          <a:xfrm rot="520">
            <a:off x="4330173" y="1683025"/>
            <a:ext cx="1981500" cy="1310700"/>
          </a:xfrm>
          <a:prstGeom prst="rect">
            <a:avLst/>
          </a:prstGeom>
        </p:spPr>
        <p:txBody>
          <a:bodyPr anchorCtr="0" anchor="ctr" bIns="91425" lIns="274300" spcFirstLastPara="1" rIns="91425" wrap="square" tIns="91425">
            <a:noAutofit/>
          </a:bodyPr>
          <a:lstStyle>
            <a:lvl1pPr lvl="0">
              <a:lnSpc>
                <a:spcPct val="115000"/>
              </a:lnSpc>
              <a:spcBef>
                <a:spcPts val="0"/>
              </a:spcBef>
              <a:spcAft>
                <a:spcPts val="0"/>
              </a:spcAft>
              <a:buClr>
                <a:schemeClr val="dk1"/>
              </a:buClr>
              <a:buSzPts val="1000"/>
              <a:buNone/>
              <a:defRPr sz="1000">
                <a:solidFill>
                  <a:schemeClr val="dk1"/>
                </a:solidFill>
                <a:latin typeface="Manrope SemiBold"/>
                <a:ea typeface="Manrope SemiBold"/>
                <a:cs typeface="Manrope SemiBold"/>
                <a:sym typeface="Manrope SemiBold"/>
              </a:defRPr>
            </a:lvl1pPr>
            <a:lvl2pPr lvl="1">
              <a:spcBef>
                <a:spcPts val="100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884" name="Google Shape;884;p23"/>
          <p:cNvSpPr txBox="1"/>
          <p:nvPr>
            <p:ph idx="4" type="title"/>
          </p:nvPr>
        </p:nvSpPr>
        <p:spPr>
          <a:xfrm rot="158281">
            <a:off x="6392594" y="1886282"/>
            <a:ext cx="1981500" cy="1310588"/>
          </a:xfrm>
          <a:prstGeom prst="rect">
            <a:avLst/>
          </a:prstGeom>
        </p:spPr>
        <p:txBody>
          <a:bodyPr anchorCtr="0" anchor="ctr" bIns="91425" lIns="274300" spcFirstLastPara="1" rIns="91425" wrap="square" tIns="91425">
            <a:noAutofit/>
          </a:bodyPr>
          <a:lstStyle>
            <a:lvl1pPr lvl="0">
              <a:lnSpc>
                <a:spcPct val="115000"/>
              </a:lnSpc>
              <a:spcBef>
                <a:spcPts val="0"/>
              </a:spcBef>
              <a:spcAft>
                <a:spcPts val="0"/>
              </a:spcAft>
              <a:buClr>
                <a:schemeClr val="dk1"/>
              </a:buClr>
              <a:buSzPts val="1000"/>
              <a:buNone/>
              <a:defRPr sz="1000">
                <a:solidFill>
                  <a:schemeClr val="dk1"/>
                </a:solidFill>
                <a:latin typeface="Manrope SemiBold"/>
                <a:ea typeface="Manrope SemiBold"/>
                <a:cs typeface="Manrope SemiBold"/>
                <a:sym typeface="Manrope SemiBold"/>
              </a:defRPr>
            </a:lvl1pPr>
            <a:lvl2pPr lvl="1">
              <a:spcBef>
                <a:spcPts val="100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885" name="Google Shape;885;p23"/>
          <p:cNvSpPr txBox="1"/>
          <p:nvPr>
            <p:ph idx="5" type="title"/>
          </p:nvPr>
        </p:nvSpPr>
        <p:spPr>
          <a:xfrm rot="-204021">
            <a:off x="3560217" y="3689616"/>
            <a:ext cx="1608432" cy="681005"/>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1pPr>
            <a:lvl2pPr lvl="1" algn="ctr">
              <a:spcBef>
                <a:spcPts val="0"/>
              </a:spcBef>
              <a:spcAft>
                <a:spcPts val="0"/>
              </a:spcAft>
              <a:buClr>
                <a:schemeClr val="dk1"/>
              </a:buClr>
              <a:buSzPts val="1200"/>
              <a:buFont typeface="Manrope"/>
              <a:buNone/>
              <a:defRPr b="1" sz="1200">
                <a:solidFill>
                  <a:schemeClr val="dk1"/>
                </a:solidFill>
                <a:latin typeface="Manrope"/>
                <a:ea typeface="Manrope"/>
                <a:cs typeface="Manrope"/>
                <a:sym typeface="Manrope"/>
              </a:defRPr>
            </a:lvl2pPr>
            <a:lvl3pPr lvl="2" algn="ctr">
              <a:spcBef>
                <a:spcPts val="0"/>
              </a:spcBef>
              <a:spcAft>
                <a:spcPts val="0"/>
              </a:spcAft>
              <a:buClr>
                <a:schemeClr val="dk1"/>
              </a:buClr>
              <a:buSzPts val="1200"/>
              <a:buFont typeface="Manrope"/>
              <a:buNone/>
              <a:defRPr b="1" sz="1200">
                <a:solidFill>
                  <a:schemeClr val="dk1"/>
                </a:solidFill>
                <a:latin typeface="Manrope"/>
                <a:ea typeface="Manrope"/>
                <a:cs typeface="Manrope"/>
                <a:sym typeface="Manrope"/>
              </a:defRPr>
            </a:lvl3pPr>
            <a:lvl4pPr lvl="3" algn="ctr">
              <a:spcBef>
                <a:spcPts val="0"/>
              </a:spcBef>
              <a:spcAft>
                <a:spcPts val="0"/>
              </a:spcAft>
              <a:buClr>
                <a:schemeClr val="dk1"/>
              </a:buClr>
              <a:buSzPts val="1200"/>
              <a:buFont typeface="Manrope"/>
              <a:buNone/>
              <a:defRPr b="1" sz="1200">
                <a:solidFill>
                  <a:schemeClr val="dk1"/>
                </a:solidFill>
                <a:latin typeface="Manrope"/>
                <a:ea typeface="Manrope"/>
                <a:cs typeface="Manrope"/>
                <a:sym typeface="Manrope"/>
              </a:defRPr>
            </a:lvl4pPr>
            <a:lvl5pPr lvl="4" algn="ctr">
              <a:spcBef>
                <a:spcPts val="0"/>
              </a:spcBef>
              <a:spcAft>
                <a:spcPts val="0"/>
              </a:spcAft>
              <a:buClr>
                <a:schemeClr val="dk1"/>
              </a:buClr>
              <a:buSzPts val="1200"/>
              <a:buFont typeface="Manrope"/>
              <a:buNone/>
              <a:defRPr b="1" sz="1200">
                <a:solidFill>
                  <a:schemeClr val="dk1"/>
                </a:solidFill>
                <a:latin typeface="Manrope"/>
                <a:ea typeface="Manrope"/>
                <a:cs typeface="Manrope"/>
                <a:sym typeface="Manrope"/>
              </a:defRPr>
            </a:lvl5pPr>
            <a:lvl6pPr lvl="5" algn="ctr">
              <a:spcBef>
                <a:spcPts val="0"/>
              </a:spcBef>
              <a:spcAft>
                <a:spcPts val="0"/>
              </a:spcAft>
              <a:buClr>
                <a:schemeClr val="dk1"/>
              </a:buClr>
              <a:buSzPts val="1200"/>
              <a:buFont typeface="Manrope"/>
              <a:buNone/>
              <a:defRPr b="1" sz="1200">
                <a:solidFill>
                  <a:schemeClr val="dk1"/>
                </a:solidFill>
                <a:latin typeface="Manrope"/>
                <a:ea typeface="Manrope"/>
                <a:cs typeface="Manrope"/>
                <a:sym typeface="Manrope"/>
              </a:defRPr>
            </a:lvl6pPr>
            <a:lvl7pPr lvl="6" algn="ctr">
              <a:spcBef>
                <a:spcPts val="0"/>
              </a:spcBef>
              <a:spcAft>
                <a:spcPts val="0"/>
              </a:spcAft>
              <a:buClr>
                <a:schemeClr val="dk1"/>
              </a:buClr>
              <a:buSzPts val="1200"/>
              <a:buFont typeface="Manrope"/>
              <a:buNone/>
              <a:defRPr b="1" sz="1200">
                <a:solidFill>
                  <a:schemeClr val="dk1"/>
                </a:solidFill>
                <a:latin typeface="Manrope"/>
                <a:ea typeface="Manrope"/>
                <a:cs typeface="Manrope"/>
                <a:sym typeface="Manrope"/>
              </a:defRPr>
            </a:lvl7pPr>
            <a:lvl8pPr lvl="7" algn="ctr">
              <a:spcBef>
                <a:spcPts val="0"/>
              </a:spcBef>
              <a:spcAft>
                <a:spcPts val="0"/>
              </a:spcAft>
              <a:buClr>
                <a:schemeClr val="dk1"/>
              </a:buClr>
              <a:buSzPts val="1200"/>
              <a:buFont typeface="Manrope"/>
              <a:buNone/>
              <a:defRPr b="1" sz="1200">
                <a:solidFill>
                  <a:schemeClr val="dk1"/>
                </a:solidFill>
                <a:latin typeface="Manrope"/>
                <a:ea typeface="Manrope"/>
                <a:cs typeface="Manrope"/>
                <a:sym typeface="Manrope"/>
              </a:defRPr>
            </a:lvl8pPr>
            <a:lvl9pPr lvl="8" algn="ctr">
              <a:spcBef>
                <a:spcPts val="0"/>
              </a:spcBef>
              <a:spcAft>
                <a:spcPts val="0"/>
              </a:spcAft>
              <a:buClr>
                <a:schemeClr val="dk1"/>
              </a:buClr>
              <a:buSzPts val="1200"/>
              <a:buFont typeface="Manrope"/>
              <a:buNone/>
              <a:defRPr b="1" sz="1200">
                <a:solidFill>
                  <a:schemeClr val="dk1"/>
                </a:solidFill>
                <a:latin typeface="Manrope"/>
                <a:ea typeface="Manrope"/>
                <a:cs typeface="Manrope"/>
                <a:sym typeface="Manrop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Subtitle - Alt 1">
  <p:cSld name="CUSTOM_1_1_3_1_3">
    <p:spTree>
      <p:nvGrpSpPr>
        <p:cNvPr id="886" name="Shape 886"/>
        <p:cNvGrpSpPr/>
        <p:nvPr/>
      </p:nvGrpSpPr>
      <p:grpSpPr>
        <a:xfrm>
          <a:off x="0" y="0"/>
          <a:ext cx="0" cy="0"/>
          <a:chOff x="0" y="0"/>
          <a:chExt cx="0" cy="0"/>
        </a:xfrm>
      </p:grpSpPr>
      <p:grpSp>
        <p:nvGrpSpPr>
          <p:cNvPr id="887" name="Google Shape;887;p24"/>
          <p:cNvGrpSpPr/>
          <p:nvPr/>
        </p:nvGrpSpPr>
        <p:grpSpPr>
          <a:xfrm>
            <a:off x="392964" y="576950"/>
            <a:ext cx="8764835" cy="4114800"/>
            <a:chOff x="374175" y="576950"/>
            <a:chExt cx="8783280" cy="4114800"/>
          </a:xfrm>
        </p:grpSpPr>
        <p:cxnSp>
          <p:nvCxnSpPr>
            <p:cNvPr id="888" name="Google Shape;888;p24"/>
            <p:cNvCxnSpPr/>
            <p:nvPr/>
          </p:nvCxnSpPr>
          <p:spPr>
            <a:xfrm>
              <a:off x="374175" y="576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889" name="Google Shape;889;p24"/>
            <p:cNvCxnSpPr/>
            <p:nvPr/>
          </p:nvCxnSpPr>
          <p:spPr>
            <a:xfrm>
              <a:off x="380655" y="1110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890" name="Google Shape;890;p24"/>
            <p:cNvCxnSpPr/>
            <p:nvPr/>
          </p:nvCxnSpPr>
          <p:spPr>
            <a:xfrm>
              <a:off x="380655" y="1643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891" name="Google Shape;891;p24"/>
            <p:cNvCxnSpPr/>
            <p:nvPr/>
          </p:nvCxnSpPr>
          <p:spPr>
            <a:xfrm>
              <a:off x="380655" y="2100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892" name="Google Shape;892;p24"/>
            <p:cNvCxnSpPr/>
            <p:nvPr/>
          </p:nvCxnSpPr>
          <p:spPr>
            <a:xfrm>
              <a:off x="380655" y="2634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893" name="Google Shape;893;p24"/>
            <p:cNvCxnSpPr/>
            <p:nvPr/>
          </p:nvCxnSpPr>
          <p:spPr>
            <a:xfrm>
              <a:off x="380655" y="3167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894" name="Google Shape;894;p24"/>
            <p:cNvCxnSpPr/>
            <p:nvPr/>
          </p:nvCxnSpPr>
          <p:spPr>
            <a:xfrm>
              <a:off x="380655" y="3624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895" name="Google Shape;895;p24"/>
            <p:cNvCxnSpPr/>
            <p:nvPr/>
          </p:nvCxnSpPr>
          <p:spPr>
            <a:xfrm>
              <a:off x="380655" y="4158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896" name="Google Shape;896;p24"/>
            <p:cNvCxnSpPr/>
            <p:nvPr/>
          </p:nvCxnSpPr>
          <p:spPr>
            <a:xfrm>
              <a:off x="380655" y="4691750"/>
              <a:ext cx="8776800" cy="0"/>
            </a:xfrm>
            <a:prstGeom prst="straightConnector1">
              <a:avLst/>
            </a:prstGeom>
            <a:noFill/>
            <a:ln cap="flat" cmpd="sng" w="9525">
              <a:solidFill>
                <a:schemeClr val="accent5"/>
              </a:solidFill>
              <a:prstDash val="solid"/>
              <a:round/>
              <a:headEnd len="sm" w="sm" type="none"/>
              <a:tailEnd len="sm" w="sm" type="none"/>
            </a:ln>
          </p:spPr>
        </p:cxnSp>
      </p:grpSp>
      <p:cxnSp>
        <p:nvCxnSpPr>
          <p:cNvPr id="897" name="Google Shape;897;p24"/>
          <p:cNvCxnSpPr/>
          <p:nvPr/>
        </p:nvCxnSpPr>
        <p:spPr>
          <a:xfrm>
            <a:off x="392950" y="-20266"/>
            <a:ext cx="0" cy="5165700"/>
          </a:xfrm>
          <a:prstGeom prst="straightConnector1">
            <a:avLst/>
          </a:prstGeom>
          <a:noFill/>
          <a:ln cap="flat" cmpd="sng" w="9525">
            <a:solidFill>
              <a:schemeClr val="accent5"/>
            </a:solidFill>
            <a:prstDash val="solid"/>
            <a:round/>
            <a:headEnd len="sm" w="sm" type="none"/>
            <a:tailEnd len="sm" w="sm" type="none"/>
          </a:ln>
        </p:spPr>
      </p:cxnSp>
      <p:grpSp>
        <p:nvGrpSpPr>
          <p:cNvPr id="898" name="Google Shape;898;p24"/>
          <p:cNvGrpSpPr/>
          <p:nvPr/>
        </p:nvGrpSpPr>
        <p:grpSpPr>
          <a:xfrm>
            <a:off x="114421" y="175123"/>
            <a:ext cx="134104" cy="4750255"/>
            <a:chOff x="114421" y="175123"/>
            <a:chExt cx="134104" cy="4750255"/>
          </a:xfrm>
        </p:grpSpPr>
        <p:grpSp>
          <p:nvGrpSpPr>
            <p:cNvPr id="899" name="Google Shape;899;p24"/>
            <p:cNvGrpSpPr/>
            <p:nvPr/>
          </p:nvGrpSpPr>
          <p:grpSpPr>
            <a:xfrm>
              <a:off x="114421" y="175123"/>
              <a:ext cx="134104" cy="4334807"/>
              <a:chOff x="5432271" y="383100"/>
              <a:chExt cx="137854" cy="4456010"/>
            </a:xfrm>
          </p:grpSpPr>
          <p:grpSp>
            <p:nvGrpSpPr>
              <p:cNvPr id="900" name="Google Shape;900;p24"/>
              <p:cNvGrpSpPr/>
              <p:nvPr/>
            </p:nvGrpSpPr>
            <p:grpSpPr>
              <a:xfrm>
                <a:off x="5432271" y="383100"/>
                <a:ext cx="137854" cy="981668"/>
                <a:chOff x="5432271" y="383100"/>
                <a:chExt cx="137854" cy="981668"/>
              </a:xfrm>
            </p:grpSpPr>
            <p:sp>
              <p:nvSpPr>
                <p:cNvPr id="901" name="Google Shape;901;p24"/>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02" name="Google Shape;902;p24"/>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03" name="Google Shape;903;p24"/>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904" name="Google Shape;904;p24"/>
              <p:cNvGrpSpPr/>
              <p:nvPr/>
            </p:nvGrpSpPr>
            <p:grpSpPr>
              <a:xfrm>
                <a:off x="5432271" y="1678500"/>
                <a:ext cx="137854" cy="981668"/>
                <a:chOff x="5432271" y="383100"/>
                <a:chExt cx="137854" cy="981668"/>
              </a:xfrm>
            </p:grpSpPr>
            <p:sp>
              <p:nvSpPr>
                <p:cNvPr id="905" name="Google Shape;905;p24"/>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06" name="Google Shape;906;p24"/>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07" name="Google Shape;907;p24"/>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908" name="Google Shape;908;p24"/>
              <p:cNvGrpSpPr/>
              <p:nvPr/>
            </p:nvGrpSpPr>
            <p:grpSpPr>
              <a:xfrm>
                <a:off x="5432271" y="2973900"/>
                <a:ext cx="137854" cy="981668"/>
                <a:chOff x="5432271" y="383100"/>
                <a:chExt cx="137854" cy="981668"/>
              </a:xfrm>
            </p:grpSpPr>
            <p:sp>
              <p:nvSpPr>
                <p:cNvPr id="909" name="Google Shape;909;p24"/>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10" name="Google Shape;910;p24"/>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11" name="Google Shape;911;p24"/>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912" name="Google Shape;912;p24"/>
              <p:cNvGrpSpPr/>
              <p:nvPr/>
            </p:nvGrpSpPr>
            <p:grpSpPr>
              <a:xfrm>
                <a:off x="5432271" y="4269300"/>
                <a:ext cx="137854" cy="569810"/>
                <a:chOff x="5432271" y="383100"/>
                <a:chExt cx="137854" cy="569810"/>
              </a:xfrm>
            </p:grpSpPr>
            <p:sp>
              <p:nvSpPr>
                <p:cNvPr id="913" name="Google Shape;913;p24"/>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14" name="Google Shape;914;p24"/>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sp>
          <p:nvSpPr>
            <p:cNvPr id="915" name="Google Shape;915;p24"/>
            <p:cNvSpPr/>
            <p:nvPr/>
          </p:nvSpPr>
          <p:spPr>
            <a:xfrm>
              <a:off x="115150" y="4798178"/>
              <a:ext cx="132600" cy="127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sp>
        <p:nvSpPr>
          <p:cNvPr id="916" name="Google Shape;916;p24"/>
          <p:cNvSpPr txBox="1"/>
          <p:nvPr>
            <p:ph idx="1" type="subTitle"/>
          </p:nvPr>
        </p:nvSpPr>
        <p:spPr>
          <a:xfrm>
            <a:off x="3063300" y="413950"/>
            <a:ext cx="2445000" cy="911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800"/>
              <a:buFont typeface="Arial"/>
              <a:buNone/>
              <a:defRPr sz="1000">
                <a:latin typeface="Manrope Medium"/>
                <a:ea typeface="Manrope Medium"/>
                <a:cs typeface="Manrope Medium"/>
                <a:sym typeface="Manrope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7" name="Google Shape;917;p24"/>
          <p:cNvSpPr txBox="1"/>
          <p:nvPr>
            <p:ph type="title"/>
          </p:nvPr>
        </p:nvSpPr>
        <p:spPr>
          <a:xfrm>
            <a:off x="513300" y="419950"/>
            <a:ext cx="2641500" cy="10158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8" name="Google Shape;918;p24"/>
          <p:cNvSpPr txBox="1"/>
          <p:nvPr>
            <p:ph idx="2" type="subTitle"/>
          </p:nvPr>
        </p:nvSpPr>
        <p:spPr>
          <a:xfrm>
            <a:off x="1541800" y="1729550"/>
            <a:ext cx="786300" cy="3657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Manrope ExtraBold"/>
              <a:buNone/>
              <a:defRPr>
                <a:latin typeface="Manrope ExtraBold"/>
                <a:ea typeface="Manrope ExtraBold"/>
                <a:cs typeface="Manrope ExtraBold"/>
                <a:sym typeface="Manrope Extra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919" name="Google Shape;919;p24"/>
          <p:cNvSpPr txBox="1"/>
          <p:nvPr>
            <p:ph idx="3" type="subTitle"/>
          </p:nvPr>
        </p:nvSpPr>
        <p:spPr>
          <a:xfrm>
            <a:off x="3423025" y="1729550"/>
            <a:ext cx="786300" cy="3657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Manrope ExtraBold"/>
              <a:buNone/>
              <a:defRPr>
                <a:latin typeface="Manrope ExtraBold"/>
                <a:ea typeface="Manrope ExtraBold"/>
                <a:cs typeface="Manrope ExtraBold"/>
                <a:sym typeface="Manrope Extra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920" name="Google Shape;920;p24"/>
          <p:cNvSpPr txBox="1"/>
          <p:nvPr>
            <p:ph idx="4" type="subTitle"/>
          </p:nvPr>
        </p:nvSpPr>
        <p:spPr>
          <a:xfrm>
            <a:off x="5307725" y="1729550"/>
            <a:ext cx="786300" cy="3657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Manrope ExtraBold"/>
              <a:buNone/>
              <a:defRPr>
                <a:latin typeface="Manrope ExtraBold"/>
                <a:ea typeface="Manrope ExtraBold"/>
                <a:cs typeface="Manrope ExtraBold"/>
                <a:sym typeface="Manrope Extra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921" name="Google Shape;921;p24"/>
          <p:cNvSpPr txBox="1"/>
          <p:nvPr>
            <p:ph idx="5" type="subTitle"/>
          </p:nvPr>
        </p:nvSpPr>
        <p:spPr>
          <a:xfrm>
            <a:off x="7170900" y="1729575"/>
            <a:ext cx="786300" cy="3657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Manrope ExtraBold"/>
              <a:buNone/>
              <a:defRPr>
                <a:latin typeface="Manrope ExtraBold"/>
                <a:ea typeface="Manrope ExtraBold"/>
                <a:cs typeface="Manrope ExtraBold"/>
                <a:sym typeface="Manrope Extra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922" name="Google Shape;922;p24"/>
          <p:cNvSpPr txBox="1"/>
          <p:nvPr>
            <p:ph idx="6" type="body"/>
          </p:nvPr>
        </p:nvSpPr>
        <p:spPr>
          <a:xfrm>
            <a:off x="1304475" y="3171988"/>
            <a:ext cx="1371600" cy="6948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lgn="ctr">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lgn="ctr">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lgn="ctr">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lgn="ctr">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lgn="ctr">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lgn="ctr">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lgn="ctr">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lgn="ctr">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923" name="Google Shape;923;p24"/>
          <p:cNvSpPr txBox="1"/>
          <p:nvPr>
            <p:ph idx="7" type="body"/>
          </p:nvPr>
        </p:nvSpPr>
        <p:spPr>
          <a:xfrm>
            <a:off x="3130375" y="3171988"/>
            <a:ext cx="1371600" cy="6948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lgn="ctr">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lgn="ctr">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lgn="ctr">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lgn="ctr">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lgn="ctr">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lgn="ctr">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lgn="ctr">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lgn="ctr">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924" name="Google Shape;924;p24"/>
          <p:cNvSpPr txBox="1"/>
          <p:nvPr>
            <p:ph idx="8" type="body"/>
          </p:nvPr>
        </p:nvSpPr>
        <p:spPr>
          <a:xfrm>
            <a:off x="4980275" y="3171988"/>
            <a:ext cx="1371600" cy="6948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lgn="ctr">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lgn="ctr">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lgn="ctr">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lgn="ctr">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lgn="ctr">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lgn="ctr">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lgn="ctr">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lgn="ctr">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925" name="Google Shape;925;p24"/>
          <p:cNvSpPr txBox="1"/>
          <p:nvPr>
            <p:ph idx="9" type="body"/>
          </p:nvPr>
        </p:nvSpPr>
        <p:spPr>
          <a:xfrm>
            <a:off x="6878250" y="3171988"/>
            <a:ext cx="1371600" cy="6948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lgn="ctr">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lgn="ctr">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lgn="ctr">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lgn="ctr">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lgn="ctr">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lgn="ctr">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lgn="ctr">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lgn="ctr">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926" name="Shape 926"/>
        <p:cNvGrpSpPr/>
        <p:nvPr/>
      </p:nvGrpSpPr>
      <p:grpSpPr>
        <a:xfrm>
          <a:off x="0" y="0"/>
          <a:ext cx="0" cy="0"/>
          <a:chOff x="0" y="0"/>
          <a:chExt cx="0" cy="0"/>
        </a:xfrm>
      </p:grpSpPr>
      <p:sp>
        <p:nvSpPr>
          <p:cNvPr id="927" name="Google Shape;927;p25"/>
          <p:cNvSpPr txBox="1"/>
          <p:nvPr>
            <p:ph type="ctrTitle"/>
          </p:nvPr>
        </p:nvSpPr>
        <p:spPr>
          <a:xfrm>
            <a:off x="311708" y="744575"/>
            <a:ext cx="8520600" cy="2052600"/>
          </a:xfrm>
          <a:prstGeom prst="rect">
            <a:avLst/>
          </a:prstGeom>
        </p:spPr>
        <p:txBody>
          <a:bodyPr anchorCtr="0" anchor="b" bIns="91425" lIns="91425" spcFirstLastPara="1" rIns="91425" wrap="square" tIns="91425">
            <a:sp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928" name="Google Shape;928;p25"/>
          <p:cNvSpPr txBox="1"/>
          <p:nvPr>
            <p:ph idx="1" type="subTitle"/>
          </p:nvPr>
        </p:nvSpPr>
        <p:spPr>
          <a:xfrm>
            <a:off x="311700" y="2834125"/>
            <a:ext cx="8520600" cy="792600"/>
          </a:xfrm>
          <a:prstGeom prst="rect">
            <a:avLst/>
          </a:prstGeom>
        </p:spPr>
        <p:txBody>
          <a:bodyPr anchorCtr="0" anchor="t" bIns="91425" lIns="91425" spcFirstLastPara="1" rIns="91425" wrap="square" tIns="91425">
            <a:spAutoFit/>
          </a:bodyPr>
          <a:lstStyle>
            <a:lvl1pPr lvl="0" algn="ctr">
              <a:lnSpc>
                <a:spcPct val="100000"/>
              </a:lnSpc>
              <a:spcBef>
                <a:spcPts val="0"/>
              </a:spcBef>
              <a:spcAft>
                <a:spcPts val="0"/>
              </a:spcAft>
              <a:buSzPts val="2800"/>
              <a:buNone/>
              <a:defRPr sz="2800"/>
            </a:lvl1pPr>
            <a:lvl2pPr lvl="1" algn="ctr">
              <a:lnSpc>
                <a:spcPct val="100000"/>
              </a:lnSpc>
              <a:spcBef>
                <a:spcPts val="800"/>
              </a:spcBef>
              <a:spcAft>
                <a:spcPts val="0"/>
              </a:spcAft>
              <a:buSzPts val="2800"/>
              <a:buNone/>
              <a:defRPr sz="2800"/>
            </a:lvl2pPr>
            <a:lvl3pPr lvl="2" algn="ctr">
              <a:lnSpc>
                <a:spcPct val="100000"/>
              </a:lnSpc>
              <a:spcBef>
                <a:spcPts val="800"/>
              </a:spcBef>
              <a:spcAft>
                <a:spcPts val="0"/>
              </a:spcAft>
              <a:buSzPts val="2800"/>
              <a:buNone/>
              <a:defRPr sz="2800"/>
            </a:lvl3pPr>
            <a:lvl4pPr lvl="3" algn="ctr">
              <a:lnSpc>
                <a:spcPct val="100000"/>
              </a:lnSpc>
              <a:spcBef>
                <a:spcPts val="800"/>
              </a:spcBef>
              <a:spcAft>
                <a:spcPts val="0"/>
              </a:spcAft>
              <a:buSzPts val="2800"/>
              <a:buNone/>
              <a:defRPr sz="2800"/>
            </a:lvl4pPr>
            <a:lvl5pPr lvl="4" algn="ctr">
              <a:lnSpc>
                <a:spcPct val="100000"/>
              </a:lnSpc>
              <a:spcBef>
                <a:spcPts val="800"/>
              </a:spcBef>
              <a:spcAft>
                <a:spcPts val="0"/>
              </a:spcAft>
              <a:buSzPts val="2800"/>
              <a:buNone/>
              <a:defRPr sz="2800"/>
            </a:lvl5pPr>
            <a:lvl6pPr lvl="5" algn="ctr">
              <a:lnSpc>
                <a:spcPct val="100000"/>
              </a:lnSpc>
              <a:spcBef>
                <a:spcPts val="800"/>
              </a:spcBef>
              <a:spcAft>
                <a:spcPts val="0"/>
              </a:spcAft>
              <a:buSzPts val="2800"/>
              <a:buNone/>
              <a:defRPr sz="2800"/>
            </a:lvl6pPr>
            <a:lvl7pPr lvl="6" algn="ctr">
              <a:lnSpc>
                <a:spcPct val="100000"/>
              </a:lnSpc>
              <a:spcBef>
                <a:spcPts val="800"/>
              </a:spcBef>
              <a:spcAft>
                <a:spcPts val="0"/>
              </a:spcAft>
              <a:buSzPts val="2800"/>
              <a:buNone/>
              <a:defRPr sz="2800"/>
            </a:lvl7pPr>
            <a:lvl8pPr lvl="7" algn="ctr">
              <a:lnSpc>
                <a:spcPct val="100000"/>
              </a:lnSpc>
              <a:spcBef>
                <a:spcPts val="800"/>
              </a:spcBef>
              <a:spcAft>
                <a:spcPts val="0"/>
              </a:spcAft>
              <a:buSzPts val="2800"/>
              <a:buNone/>
              <a:defRPr sz="2800"/>
            </a:lvl8pPr>
            <a:lvl9pPr lvl="8" algn="ctr">
              <a:lnSpc>
                <a:spcPct val="100000"/>
              </a:lnSpc>
              <a:spcBef>
                <a:spcPts val="800"/>
              </a:spcBef>
              <a:spcAft>
                <a:spcPts val="0"/>
              </a:spcAft>
              <a:buSzPts val="2800"/>
              <a:buNone/>
              <a:defRPr sz="2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29" name="Shape 929"/>
        <p:cNvGrpSpPr/>
        <p:nvPr/>
      </p:nvGrpSpPr>
      <p:grpSpPr>
        <a:xfrm>
          <a:off x="0" y="0"/>
          <a:ext cx="0" cy="0"/>
          <a:chOff x="0" y="0"/>
          <a:chExt cx="0" cy="0"/>
        </a:xfrm>
      </p:grpSpPr>
      <p:sp>
        <p:nvSpPr>
          <p:cNvPr id="930" name="Google Shape;930;p26"/>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931" name="Shape 931"/>
        <p:cNvGrpSpPr/>
        <p:nvPr/>
      </p:nvGrpSpPr>
      <p:grpSpPr>
        <a:xfrm>
          <a:off x="0" y="0"/>
          <a:ext cx="0" cy="0"/>
          <a:chOff x="0" y="0"/>
          <a:chExt cx="0" cy="0"/>
        </a:xfrm>
      </p:grpSpPr>
      <p:sp>
        <p:nvSpPr>
          <p:cNvPr id="932" name="Google Shape;932;p27"/>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33" name="Google Shape;933;p27"/>
          <p:cNvSpPr txBox="1"/>
          <p:nvPr>
            <p:ph idx="1" type="body"/>
          </p:nvPr>
        </p:nvSpPr>
        <p:spPr>
          <a:xfrm>
            <a:off x="311700" y="1152475"/>
            <a:ext cx="85206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934" name="Shape 934"/>
        <p:cNvGrpSpPr/>
        <p:nvPr/>
      </p:nvGrpSpPr>
      <p:grpSpPr>
        <a:xfrm>
          <a:off x="0" y="0"/>
          <a:ext cx="0" cy="0"/>
          <a:chOff x="0" y="0"/>
          <a:chExt cx="0" cy="0"/>
        </a:xfrm>
      </p:grpSpPr>
      <p:sp>
        <p:nvSpPr>
          <p:cNvPr id="935" name="Google Shape;935;p28"/>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36" name="Google Shape;936;p28"/>
          <p:cNvSpPr txBox="1"/>
          <p:nvPr>
            <p:ph idx="1" type="body"/>
          </p:nvPr>
        </p:nvSpPr>
        <p:spPr>
          <a:xfrm>
            <a:off x="3117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937" name="Google Shape;937;p28"/>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38" name="Shape 938"/>
        <p:cNvGrpSpPr/>
        <p:nvPr/>
      </p:nvGrpSpPr>
      <p:grpSpPr>
        <a:xfrm>
          <a:off x="0" y="0"/>
          <a:ext cx="0" cy="0"/>
          <a:chOff x="0" y="0"/>
          <a:chExt cx="0" cy="0"/>
        </a:xfrm>
      </p:grpSpPr>
      <p:sp>
        <p:nvSpPr>
          <p:cNvPr id="939" name="Google Shape;939;p29"/>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40" name="Shape 940"/>
        <p:cNvGrpSpPr/>
        <p:nvPr/>
      </p:nvGrpSpPr>
      <p:grpSpPr>
        <a:xfrm>
          <a:off x="0" y="0"/>
          <a:ext cx="0" cy="0"/>
          <a:chOff x="0" y="0"/>
          <a:chExt cx="0" cy="0"/>
        </a:xfrm>
      </p:grpSpPr>
      <p:sp>
        <p:nvSpPr>
          <p:cNvPr id="941" name="Google Shape;941;p30"/>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42" name="Google Shape;942;p30"/>
          <p:cNvSpPr txBox="1"/>
          <p:nvPr>
            <p:ph idx="1" type="body"/>
          </p:nvPr>
        </p:nvSpPr>
        <p:spPr>
          <a:xfrm>
            <a:off x="311700" y="1389600"/>
            <a:ext cx="2808000" cy="3179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p:cSld name="BLANK_1_1_1_1_1_1_1_1_1_1_1">
    <p:spTree>
      <p:nvGrpSpPr>
        <p:cNvPr id="112" name="Shape 112"/>
        <p:cNvGrpSpPr/>
        <p:nvPr/>
      </p:nvGrpSpPr>
      <p:grpSpPr>
        <a:xfrm>
          <a:off x="0" y="0"/>
          <a:ext cx="0" cy="0"/>
          <a:chOff x="0" y="0"/>
          <a:chExt cx="0" cy="0"/>
        </a:xfrm>
      </p:grpSpPr>
      <p:sp>
        <p:nvSpPr>
          <p:cNvPr id="113" name="Google Shape;113;p4"/>
          <p:cNvSpPr txBox="1"/>
          <p:nvPr>
            <p:ph idx="1" type="body"/>
          </p:nvPr>
        </p:nvSpPr>
        <p:spPr>
          <a:xfrm>
            <a:off x="925650" y="1204025"/>
            <a:ext cx="4028700" cy="3671400"/>
          </a:xfrm>
          <a:prstGeom prst="rect">
            <a:avLst/>
          </a:prstGeom>
        </p:spPr>
        <p:txBody>
          <a:bodyPr anchorCtr="0" anchor="t" bIns="91425" lIns="91425" spcFirstLastPara="1" rIns="91425" wrap="square" tIns="91425">
            <a:normAutofit/>
          </a:bodyPr>
          <a:lstStyle>
            <a:lvl1pPr indent="-323850" lvl="0" marL="4572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1pPr>
            <a:lvl2pPr indent="-323850" lvl="1" marL="9144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2pPr>
            <a:lvl3pPr indent="-323850" lvl="2" marL="13716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3pPr>
            <a:lvl4pPr indent="-323850" lvl="3" marL="18288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4pPr>
            <a:lvl5pPr indent="-323850" lvl="4" marL="22860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5pPr>
            <a:lvl6pPr indent="-323850" lvl="5" marL="27432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6pPr>
            <a:lvl7pPr indent="-323850" lvl="6" marL="32004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7pPr>
            <a:lvl8pPr indent="-323850" lvl="7" marL="36576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8pPr>
            <a:lvl9pPr indent="-323850" lvl="8" marL="41148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9pPr>
          </a:lstStyle>
          <a:p/>
        </p:txBody>
      </p:sp>
      <p:grpSp>
        <p:nvGrpSpPr>
          <p:cNvPr id="114" name="Google Shape;114;p4"/>
          <p:cNvGrpSpPr/>
          <p:nvPr/>
        </p:nvGrpSpPr>
        <p:grpSpPr>
          <a:xfrm>
            <a:off x="-6750" y="576950"/>
            <a:ext cx="9144146" cy="4114800"/>
            <a:chOff x="-6750" y="576950"/>
            <a:chExt cx="9144146" cy="4114800"/>
          </a:xfrm>
        </p:grpSpPr>
        <p:cxnSp>
          <p:nvCxnSpPr>
            <p:cNvPr id="115" name="Google Shape;115;p4"/>
            <p:cNvCxnSpPr/>
            <p:nvPr/>
          </p:nvCxnSpPr>
          <p:spPr>
            <a:xfrm>
              <a:off x="-6750" y="576950"/>
              <a:ext cx="9137400" cy="0"/>
            </a:xfrm>
            <a:prstGeom prst="straightConnector1">
              <a:avLst/>
            </a:prstGeom>
            <a:noFill/>
            <a:ln cap="flat" cmpd="sng" w="9525">
              <a:solidFill>
                <a:schemeClr val="accent5"/>
              </a:solidFill>
              <a:prstDash val="solid"/>
              <a:round/>
              <a:headEnd len="sm" w="sm" type="none"/>
              <a:tailEnd len="sm" w="sm" type="none"/>
            </a:ln>
          </p:spPr>
        </p:cxnSp>
        <p:cxnSp>
          <p:nvCxnSpPr>
            <p:cNvPr id="116" name="Google Shape;116;p4"/>
            <p:cNvCxnSpPr/>
            <p:nvPr/>
          </p:nvCxnSpPr>
          <p:spPr>
            <a:xfrm>
              <a:off x="-4" y="1091300"/>
              <a:ext cx="9137400" cy="0"/>
            </a:xfrm>
            <a:prstGeom prst="straightConnector1">
              <a:avLst/>
            </a:prstGeom>
            <a:noFill/>
            <a:ln cap="flat" cmpd="sng" w="9525">
              <a:solidFill>
                <a:schemeClr val="accent5"/>
              </a:solidFill>
              <a:prstDash val="solid"/>
              <a:round/>
              <a:headEnd len="sm" w="sm" type="none"/>
              <a:tailEnd len="sm" w="sm" type="none"/>
            </a:ln>
          </p:spPr>
        </p:cxnSp>
        <p:cxnSp>
          <p:nvCxnSpPr>
            <p:cNvPr id="117" name="Google Shape;117;p4"/>
            <p:cNvCxnSpPr/>
            <p:nvPr/>
          </p:nvCxnSpPr>
          <p:spPr>
            <a:xfrm>
              <a:off x="-4" y="1605650"/>
              <a:ext cx="9137400" cy="0"/>
            </a:xfrm>
            <a:prstGeom prst="straightConnector1">
              <a:avLst/>
            </a:prstGeom>
            <a:noFill/>
            <a:ln cap="flat" cmpd="sng" w="9525">
              <a:solidFill>
                <a:schemeClr val="accent5"/>
              </a:solidFill>
              <a:prstDash val="solid"/>
              <a:round/>
              <a:headEnd len="sm" w="sm" type="none"/>
              <a:tailEnd len="sm" w="sm" type="none"/>
            </a:ln>
          </p:spPr>
        </p:cxnSp>
        <p:cxnSp>
          <p:nvCxnSpPr>
            <p:cNvPr id="118" name="Google Shape;118;p4"/>
            <p:cNvCxnSpPr/>
            <p:nvPr/>
          </p:nvCxnSpPr>
          <p:spPr>
            <a:xfrm>
              <a:off x="-4" y="2120000"/>
              <a:ext cx="9137400" cy="0"/>
            </a:xfrm>
            <a:prstGeom prst="straightConnector1">
              <a:avLst/>
            </a:prstGeom>
            <a:noFill/>
            <a:ln cap="flat" cmpd="sng" w="9525">
              <a:solidFill>
                <a:schemeClr val="accent5"/>
              </a:solidFill>
              <a:prstDash val="solid"/>
              <a:round/>
              <a:headEnd len="sm" w="sm" type="none"/>
              <a:tailEnd len="sm" w="sm" type="none"/>
            </a:ln>
          </p:spPr>
        </p:cxnSp>
        <p:cxnSp>
          <p:nvCxnSpPr>
            <p:cNvPr id="119" name="Google Shape;119;p4"/>
            <p:cNvCxnSpPr/>
            <p:nvPr/>
          </p:nvCxnSpPr>
          <p:spPr>
            <a:xfrm>
              <a:off x="-4" y="2634350"/>
              <a:ext cx="9137400" cy="0"/>
            </a:xfrm>
            <a:prstGeom prst="straightConnector1">
              <a:avLst/>
            </a:prstGeom>
            <a:noFill/>
            <a:ln cap="flat" cmpd="sng" w="9525">
              <a:solidFill>
                <a:schemeClr val="accent5"/>
              </a:solidFill>
              <a:prstDash val="solid"/>
              <a:round/>
              <a:headEnd len="sm" w="sm" type="none"/>
              <a:tailEnd len="sm" w="sm" type="none"/>
            </a:ln>
          </p:spPr>
        </p:cxnSp>
        <p:cxnSp>
          <p:nvCxnSpPr>
            <p:cNvPr id="120" name="Google Shape;120;p4"/>
            <p:cNvCxnSpPr/>
            <p:nvPr/>
          </p:nvCxnSpPr>
          <p:spPr>
            <a:xfrm>
              <a:off x="-4" y="3148700"/>
              <a:ext cx="9137400" cy="0"/>
            </a:xfrm>
            <a:prstGeom prst="straightConnector1">
              <a:avLst/>
            </a:prstGeom>
            <a:noFill/>
            <a:ln cap="flat" cmpd="sng" w="9525">
              <a:solidFill>
                <a:schemeClr val="accent5"/>
              </a:solidFill>
              <a:prstDash val="solid"/>
              <a:round/>
              <a:headEnd len="sm" w="sm" type="none"/>
              <a:tailEnd len="sm" w="sm" type="none"/>
            </a:ln>
          </p:spPr>
        </p:cxnSp>
        <p:cxnSp>
          <p:nvCxnSpPr>
            <p:cNvPr id="121" name="Google Shape;121;p4"/>
            <p:cNvCxnSpPr/>
            <p:nvPr/>
          </p:nvCxnSpPr>
          <p:spPr>
            <a:xfrm>
              <a:off x="-4" y="3663050"/>
              <a:ext cx="9137400" cy="0"/>
            </a:xfrm>
            <a:prstGeom prst="straightConnector1">
              <a:avLst/>
            </a:prstGeom>
            <a:noFill/>
            <a:ln cap="flat" cmpd="sng" w="9525">
              <a:solidFill>
                <a:schemeClr val="accent5"/>
              </a:solidFill>
              <a:prstDash val="solid"/>
              <a:round/>
              <a:headEnd len="sm" w="sm" type="none"/>
              <a:tailEnd len="sm" w="sm" type="none"/>
            </a:ln>
          </p:spPr>
        </p:cxnSp>
        <p:cxnSp>
          <p:nvCxnSpPr>
            <p:cNvPr id="122" name="Google Shape;122;p4"/>
            <p:cNvCxnSpPr/>
            <p:nvPr/>
          </p:nvCxnSpPr>
          <p:spPr>
            <a:xfrm>
              <a:off x="-4" y="4177400"/>
              <a:ext cx="9137400" cy="0"/>
            </a:xfrm>
            <a:prstGeom prst="straightConnector1">
              <a:avLst/>
            </a:prstGeom>
            <a:noFill/>
            <a:ln cap="flat" cmpd="sng" w="9525">
              <a:solidFill>
                <a:schemeClr val="accent5"/>
              </a:solidFill>
              <a:prstDash val="solid"/>
              <a:round/>
              <a:headEnd len="sm" w="sm" type="none"/>
              <a:tailEnd len="sm" w="sm" type="none"/>
            </a:ln>
          </p:spPr>
        </p:cxnSp>
        <p:cxnSp>
          <p:nvCxnSpPr>
            <p:cNvPr id="123" name="Google Shape;123;p4"/>
            <p:cNvCxnSpPr/>
            <p:nvPr/>
          </p:nvCxnSpPr>
          <p:spPr>
            <a:xfrm>
              <a:off x="-4" y="4691750"/>
              <a:ext cx="9137400" cy="0"/>
            </a:xfrm>
            <a:prstGeom prst="straightConnector1">
              <a:avLst/>
            </a:prstGeom>
            <a:noFill/>
            <a:ln cap="flat" cmpd="sng" w="9525">
              <a:solidFill>
                <a:schemeClr val="accent5"/>
              </a:solidFill>
              <a:prstDash val="solid"/>
              <a:round/>
              <a:headEnd len="sm" w="sm" type="none"/>
              <a:tailEnd len="sm" w="sm" type="none"/>
            </a:ln>
          </p:spPr>
        </p:cxnSp>
      </p:grpSp>
      <p:cxnSp>
        <p:nvCxnSpPr>
          <p:cNvPr id="124" name="Google Shape;124;p4"/>
          <p:cNvCxnSpPr/>
          <p:nvPr/>
        </p:nvCxnSpPr>
        <p:spPr>
          <a:xfrm>
            <a:off x="710300" y="0"/>
            <a:ext cx="0" cy="5143500"/>
          </a:xfrm>
          <a:prstGeom prst="straightConnector1">
            <a:avLst/>
          </a:prstGeom>
          <a:noFill/>
          <a:ln cap="flat" cmpd="sng" w="9525">
            <a:solidFill>
              <a:schemeClr val="accent1"/>
            </a:solidFill>
            <a:prstDash val="solid"/>
            <a:round/>
            <a:headEnd len="sm" w="sm" type="none"/>
            <a:tailEnd len="sm" w="sm" type="none"/>
          </a:ln>
        </p:spPr>
      </p:cxnSp>
      <p:cxnSp>
        <p:nvCxnSpPr>
          <p:cNvPr id="125" name="Google Shape;125;p4"/>
          <p:cNvCxnSpPr/>
          <p:nvPr/>
        </p:nvCxnSpPr>
        <p:spPr>
          <a:xfrm>
            <a:off x="664825" y="0"/>
            <a:ext cx="0" cy="5143500"/>
          </a:xfrm>
          <a:prstGeom prst="straightConnector1">
            <a:avLst/>
          </a:prstGeom>
          <a:noFill/>
          <a:ln cap="flat" cmpd="sng" w="9525">
            <a:solidFill>
              <a:schemeClr val="accent1"/>
            </a:solidFill>
            <a:prstDash val="solid"/>
            <a:round/>
            <a:headEnd len="sm" w="sm" type="none"/>
            <a:tailEnd len="sm" w="sm" type="none"/>
          </a:ln>
        </p:spPr>
      </p:cxnSp>
      <p:sp>
        <p:nvSpPr>
          <p:cNvPr id="126" name="Google Shape;126;p4"/>
          <p:cNvSpPr/>
          <p:nvPr/>
        </p:nvSpPr>
        <p:spPr>
          <a:xfrm>
            <a:off x="245425" y="1542047"/>
            <a:ext cx="132600" cy="127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anrope"/>
              <a:ea typeface="Manrope"/>
              <a:cs typeface="Manrope"/>
              <a:sym typeface="Manrope"/>
            </a:endParaRPr>
          </a:p>
        </p:txBody>
      </p:sp>
      <p:sp>
        <p:nvSpPr>
          <p:cNvPr id="127" name="Google Shape;127;p4"/>
          <p:cNvSpPr/>
          <p:nvPr/>
        </p:nvSpPr>
        <p:spPr>
          <a:xfrm>
            <a:off x="245425" y="3599460"/>
            <a:ext cx="132600" cy="127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anrope"/>
              <a:ea typeface="Manrope"/>
              <a:cs typeface="Manrope"/>
              <a:sym typeface="Manrope"/>
            </a:endParaRPr>
          </a:p>
        </p:txBody>
      </p:sp>
      <p:sp>
        <p:nvSpPr>
          <p:cNvPr id="128" name="Google Shape;128;p4"/>
          <p:cNvSpPr txBox="1"/>
          <p:nvPr>
            <p:ph type="title"/>
          </p:nvPr>
        </p:nvSpPr>
        <p:spPr>
          <a:xfrm rot="-289081">
            <a:off x="587746" y="495097"/>
            <a:ext cx="2100221" cy="569601"/>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3000"/>
              <a:buFont typeface="Anton"/>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43" name="Shape 943"/>
        <p:cNvGrpSpPr/>
        <p:nvPr/>
      </p:nvGrpSpPr>
      <p:grpSpPr>
        <a:xfrm>
          <a:off x="0" y="0"/>
          <a:ext cx="0" cy="0"/>
          <a:chOff x="0" y="0"/>
          <a:chExt cx="0" cy="0"/>
        </a:xfrm>
      </p:grpSpPr>
      <p:sp>
        <p:nvSpPr>
          <p:cNvPr id="944" name="Google Shape;944;p31"/>
          <p:cNvSpPr txBox="1"/>
          <p:nvPr>
            <p:ph type="title"/>
          </p:nvPr>
        </p:nvSpPr>
        <p:spPr>
          <a:xfrm>
            <a:off x="490250" y="450150"/>
            <a:ext cx="6367800" cy="4090800"/>
          </a:xfrm>
          <a:prstGeom prst="rect">
            <a:avLst/>
          </a:prstGeom>
        </p:spPr>
        <p:txBody>
          <a:bodyPr anchorCtr="0" anchor="ctr" bIns="91425" lIns="91425" spcFirstLastPara="1" rIns="91425" wrap="square" tIns="91425">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945" name="Shape 945"/>
        <p:cNvGrpSpPr/>
        <p:nvPr/>
      </p:nvGrpSpPr>
      <p:grpSpPr>
        <a:xfrm>
          <a:off x="0" y="0"/>
          <a:ext cx="0" cy="0"/>
          <a:chOff x="0" y="0"/>
          <a:chExt cx="0" cy="0"/>
        </a:xfrm>
      </p:grpSpPr>
      <p:sp>
        <p:nvSpPr>
          <p:cNvPr id="946" name="Google Shape;946;p32"/>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47" name="Google Shape;947;p32"/>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lnSpc>
                <a:spcPct val="100000"/>
              </a:lnSpc>
              <a:spcBef>
                <a:spcPts val="0"/>
              </a:spcBef>
              <a:spcAft>
                <a:spcPts val="0"/>
              </a:spcAft>
              <a:buSzPts val="2100"/>
              <a:buNone/>
              <a:defRPr sz="2100"/>
            </a:lvl1pPr>
            <a:lvl2pPr lvl="1" algn="ctr">
              <a:lnSpc>
                <a:spcPct val="100000"/>
              </a:lnSpc>
              <a:spcBef>
                <a:spcPts val="800"/>
              </a:spcBef>
              <a:spcAft>
                <a:spcPts val="0"/>
              </a:spcAft>
              <a:buSzPts val="2100"/>
              <a:buNone/>
              <a:defRPr sz="2100"/>
            </a:lvl2pPr>
            <a:lvl3pPr lvl="2" algn="ctr">
              <a:lnSpc>
                <a:spcPct val="100000"/>
              </a:lnSpc>
              <a:spcBef>
                <a:spcPts val="800"/>
              </a:spcBef>
              <a:spcAft>
                <a:spcPts val="0"/>
              </a:spcAft>
              <a:buSzPts val="2100"/>
              <a:buNone/>
              <a:defRPr sz="2100"/>
            </a:lvl3pPr>
            <a:lvl4pPr lvl="3" algn="ctr">
              <a:lnSpc>
                <a:spcPct val="100000"/>
              </a:lnSpc>
              <a:spcBef>
                <a:spcPts val="800"/>
              </a:spcBef>
              <a:spcAft>
                <a:spcPts val="0"/>
              </a:spcAft>
              <a:buSzPts val="2100"/>
              <a:buNone/>
              <a:defRPr sz="2100"/>
            </a:lvl4pPr>
            <a:lvl5pPr lvl="4" algn="ctr">
              <a:lnSpc>
                <a:spcPct val="100000"/>
              </a:lnSpc>
              <a:spcBef>
                <a:spcPts val="800"/>
              </a:spcBef>
              <a:spcAft>
                <a:spcPts val="0"/>
              </a:spcAft>
              <a:buSzPts val="2100"/>
              <a:buNone/>
              <a:defRPr sz="2100"/>
            </a:lvl5pPr>
            <a:lvl6pPr lvl="5" algn="ctr">
              <a:lnSpc>
                <a:spcPct val="100000"/>
              </a:lnSpc>
              <a:spcBef>
                <a:spcPts val="800"/>
              </a:spcBef>
              <a:spcAft>
                <a:spcPts val="0"/>
              </a:spcAft>
              <a:buSzPts val="2100"/>
              <a:buNone/>
              <a:defRPr sz="2100"/>
            </a:lvl6pPr>
            <a:lvl7pPr lvl="6" algn="ctr">
              <a:lnSpc>
                <a:spcPct val="100000"/>
              </a:lnSpc>
              <a:spcBef>
                <a:spcPts val="800"/>
              </a:spcBef>
              <a:spcAft>
                <a:spcPts val="0"/>
              </a:spcAft>
              <a:buSzPts val="2100"/>
              <a:buNone/>
              <a:defRPr sz="2100"/>
            </a:lvl7pPr>
            <a:lvl8pPr lvl="7" algn="ctr">
              <a:lnSpc>
                <a:spcPct val="100000"/>
              </a:lnSpc>
              <a:spcBef>
                <a:spcPts val="800"/>
              </a:spcBef>
              <a:spcAft>
                <a:spcPts val="0"/>
              </a:spcAft>
              <a:buSzPts val="2100"/>
              <a:buNone/>
              <a:defRPr sz="2100"/>
            </a:lvl8pPr>
            <a:lvl9pPr lvl="8" algn="ctr">
              <a:lnSpc>
                <a:spcPct val="100000"/>
              </a:lnSpc>
              <a:spcBef>
                <a:spcPts val="800"/>
              </a:spcBef>
              <a:spcAft>
                <a:spcPts val="0"/>
              </a:spcAft>
              <a:buSzPts val="2100"/>
              <a:buNone/>
              <a:defRPr sz="2100"/>
            </a:lvl9pPr>
          </a:lstStyle>
          <a:p/>
        </p:txBody>
      </p:sp>
      <p:sp>
        <p:nvSpPr>
          <p:cNvPr id="948" name="Google Shape;948;p32"/>
          <p:cNvSpPr txBox="1"/>
          <p:nvPr>
            <p:ph idx="2" type="body"/>
          </p:nvPr>
        </p:nvSpPr>
        <p:spPr>
          <a:xfrm>
            <a:off x="4939500" y="724075"/>
            <a:ext cx="3837000" cy="3695100"/>
          </a:xfrm>
          <a:prstGeom prst="rect">
            <a:avLst/>
          </a:prstGeom>
        </p:spPr>
        <p:txBody>
          <a:bodyPr anchorCtr="0" anchor="ctr"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949" name="Shape 949"/>
        <p:cNvGrpSpPr/>
        <p:nvPr/>
      </p:nvGrpSpPr>
      <p:grpSpPr>
        <a:xfrm>
          <a:off x="0" y="0"/>
          <a:ext cx="0" cy="0"/>
          <a:chOff x="0" y="0"/>
          <a:chExt cx="0" cy="0"/>
        </a:xfrm>
      </p:grpSpPr>
      <p:sp>
        <p:nvSpPr>
          <p:cNvPr id="950" name="Google Shape;950;p33"/>
          <p:cNvSpPr txBox="1"/>
          <p:nvPr>
            <p:ph idx="1" type="body"/>
          </p:nvPr>
        </p:nvSpPr>
        <p:spPr>
          <a:xfrm>
            <a:off x="311700" y="4230575"/>
            <a:ext cx="5998800" cy="605100"/>
          </a:xfrm>
          <a:prstGeom prst="rect">
            <a:avLst/>
          </a:prstGeom>
        </p:spPr>
        <p:txBody>
          <a:bodyPr anchorCtr="0" anchor="ctr" bIns="91425" lIns="91425" spcFirstLastPara="1" rIns="91425" wrap="square" tIns="91425">
            <a:spAutoFit/>
          </a:bodyPr>
          <a:lstStyle>
            <a:lvl1pPr indent="-228600" lvl="0" marL="457200">
              <a:lnSpc>
                <a:spcPct val="100000"/>
              </a:lnSpc>
              <a:spcBef>
                <a:spcPts val="0"/>
              </a:spcBef>
              <a:spcAft>
                <a:spcPts val="0"/>
              </a:spcAft>
              <a:buSzPts val="1200"/>
              <a:buNone/>
              <a:defRPr/>
            </a:lvl1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951" name="Shape 951"/>
        <p:cNvGrpSpPr/>
        <p:nvPr/>
      </p:nvGrpSpPr>
      <p:grpSpPr>
        <a:xfrm>
          <a:off x="0" y="0"/>
          <a:ext cx="0" cy="0"/>
          <a:chOff x="0" y="0"/>
          <a:chExt cx="0" cy="0"/>
        </a:xfrm>
      </p:grpSpPr>
      <p:sp>
        <p:nvSpPr>
          <p:cNvPr id="952" name="Google Shape;952;p3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53" name="Google Shape;953;p34"/>
          <p:cNvSpPr txBox="1"/>
          <p:nvPr>
            <p:ph idx="1" type="body"/>
          </p:nvPr>
        </p:nvSpPr>
        <p:spPr>
          <a:xfrm>
            <a:off x="311700" y="3152225"/>
            <a:ext cx="8520600" cy="1300800"/>
          </a:xfrm>
          <a:prstGeom prst="rect">
            <a:avLst/>
          </a:prstGeom>
        </p:spPr>
        <p:txBody>
          <a:bodyPr anchorCtr="0" anchor="t" bIns="91425" lIns="91425" spcFirstLastPara="1" rIns="91425" wrap="square" tIns="91425">
            <a:spAutoFit/>
          </a:bodyPr>
          <a:lstStyle>
            <a:lvl1pPr indent="-304800" lvl="0" marL="457200" algn="ctr">
              <a:spcBef>
                <a:spcPts val="0"/>
              </a:spcBef>
              <a:spcAft>
                <a:spcPts val="0"/>
              </a:spcAft>
              <a:buSzPts val="1200"/>
              <a:buChar char="●"/>
              <a:defRPr/>
            </a:lvl1pPr>
            <a:lvl2pPr indent="-304800" lvl="1" marL="914400" algn="ctr">
              <a:spcBef>
                <a:spcPts val="800"/>
              </a:spcBef>
              <a:spcAft>
                <a:spcPts val="0"/>
              </a:spcAft>
              <a:buSzPts val="1200"/>
              <a:buChar char="○"/>
              <a:defRPr/>
            </a:lvl2pPr>
            <a:lvl3pPr indent="-304800" lvl="2" marL="1371600" algn="ctr">
              <a:spcBef>
                <a:spcPts val="800"/>
              </a:spcBef>
              <a:spcAft>
                <a:spcPts val="0"/>
              </a:spcAft>
              <a:buSzPts val="1200"/>
              <a:buChar char="■"/>
              <a:defRPr/>
            </a:lvl3pPr>
            <a:lvl4pPr indent="-304800" lvl="3" marL="1828800" algn="ctr">
              <a:spcBef>
                <a:spcPts val="800"/>
              </a:spcBef>
              <a:spcAft>
                <a:spcPts val="0"/>
              </a:spcAft>
              <a:buSzPts val="1200"/>
              <a:buChar char="●"/>
              <a:defRPr/>
            </a:lvl4pPr>
            <a:lvl5pPr indent="-304800" lvl="4" marL="2286000" algn="ctr">
              <a:spcBef>
                <a:spcPts val="800"/>
              </a:spcBef>
              <a:spcAft>
                <a:spcPts val="0"/>
              </a:spcAft>
              <a:buSzPts val="1200"/>
              <a:buChar char="○"/>
              <a:defRPr/>
            </a:lvl5pPr>
            <a:lvl6pPr indent="-304800" lvl="5" marL="2743200" algn="ctr">
              <a:spcBef>
                <a:spcPts val="800"/>
              </a:spcBef>
              <a:spcAft>
                <a:spcPts val="0"/>
              </a:spcAft>
              <a:buSzPts val="1200"/>
              <a:buChar char="■"/>
              <a:defRPr/>
            </a:lvl6pPr>
            <a:lvl7pPr indent="-304800" lvl="6" marL="3200400" algn="ctr">
              <a:spcBef>
                <a:spcPts val="800"/>
              </a:spcBef>
              <a:spcAft>
                <a:spcPts val="0"/>
              </a:spcAft>
              <a:buSzPts val="1200"/>
              <a:buChar char="●"/>
              <a:defRPr/>
            </a:lvl7pPr>
            <a:lvl8pPr indent="-304800" lvl="7" marL="3657600" algn="ctr">
              <a:spcBef>
                <a:spcPts val="800"/>
              </a:spcBef>
              <a:spcAft>
                <a:spcPts val="0"/>
              </a:spcAft>
              <a:buSzPts val="1200"/>
              <a:buChar char="○"/>
              <a:defRPr/>
            </a:lvl8pPr>
            <a:lvl9pPr indent="-304800" lvl="8" marL="4114800" algn="ctr">
              <a:spcBef>
                <a:spcPts val="800"/>
              </a:spcBef>
              <a:spcAft>
                <a:spcPts val="800"/>
              </a:spcAft>
              <a:buSzPts val="12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54" name="Shape 954"/>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955" name="Shape 955"/>
        <p:cNvGrpSpPr/>
        <p:nvPr/>
      </p:nvGrpSpPr>
      <p:grpSpPr>
        <a:xfrm>
          <a:off x="0" y="0"/>
          <a:ext cx="0" cy="0"/>
          <a:chOff x="0" y="0"/>
          <a:chExt cx="0" cy="0"/>
        </a:xfrm>
      </p:grpSpPr>
      <p:sp>
        <p:nvSpPr>
          <p:cNvPr id="956" name="Google Shape;956;p36"/>
          <p:cNvSpPr txBox="1"/>
          <p:nvPr>
            <p:ph type="title"/>
          </p:nvPr>
        </p:nvSpPr>
        <p:spPr>
          <a:xfrm>
            <a:off x="677325" y="1832775"/>
            <a:ext cx="3217200" cy="1484100"/>
          </a:xfrm>
          <a:prstGeom prst="rect">
            <a:avLst/>
          </a:prstGeom>
        </p:spPr>
        <p:txBody>
          <a:bodyPr anchorCtr="0" anchor="ctr" bIns="91425" lIns="91425" spcFirstLastPara="1" rIns="91425" wrap="square" tIns="91425">
            <a:sp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57" name="Google Shape;957;p36"/>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958" name="Google Shape;958;p36"/>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959" name="Google Shape;959;p36"/>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960" name="Google Shape;960;p36"/>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961" name="Google Shape;961;p36"/>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962" name="Google Shape;962;p36"/>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963" name="Shape 963"/>
        <p:cNvGrpSpPr/>
        <p:nvPr/>
      </p:nvGrpSpPr>
      <p:grpSpPr>
        <a:xfrm>
          <a:off x="0" y="0"/>
          <a:ext cx="0" cy="0"/>
          <a:chOff x="0" y="0"/>
          <a:chExt cx="0" cy="0"/>
        </a:xfrm>
      </p:grpSpPr>
      <p:sp>
        <p:nvSpPr>
          <p:cNvPr id="964" name="Google Shape;964;p37"/>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65" name="Google Shape;965;p37"/>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966" name="Google Shape;966;p37"/>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967" name="Shape 967"/>
        <p:cNvGrpSpPr/>
        <p:nvPr/>
      </p:nvGrpSpPr>
      <p:grpSpPr>
        <a:xfrm>
          <a:off x="0" y="0"/>
          <a:ext cx="0" cy="0"/>
          <a:chOff x="0" y="0"/>
          <a:chExt cx="0" cy="0"/>
        </a:xfrm>
      </p:grpSpPr>
      <p:sp>
        <p:nvSpPr>
          <p:cNvPr id="968" name="Google Shape;968;p38"/>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69" name="Google Shape;969;p38"/>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970" name="Google Shape;970;p38"/>
          <p:cNvSpPr txBox="1"/>
          <p:nvPr>
            <p:ph idx="2" type="body"/>
          </p:nvPr>
        </p:nvSpPr>
        <p:spPr>
          <a:xfrm>
            <a:off x="504800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971" name="Google Shape;971;p38"/>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972" name="Google Shape;972;p38"/>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973" name="Shape 973"/>
        <p:cNvGrpSpPr/>
        <p:nvPr/>
      </p:nvGrpSpPr>
      <p:grpSpPr>
        <a:xfrm>
          <a:off x="0" y="0"/>
          <a:ext cx="0" cy="0"/>
          <a:chOff x="0" y="0"/>
          <a:chExt cx="0" cy="0"/>
        </a:xfrm>
      </p:grpSpPr>
      <p:sp>
        <p:nvSpPr>
          <p:cNvPr id="974" name="Google Shape;974;p39"/>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975" name="Google Shape;975;p39"/>
          <p:cNvSpPr txBox="1"/>
          <p:nvPr>
            <p:ph idx="2" type="body"/>
          </p:nvPr>
        </p:nvSpPr>
        <p:spPr>
          <a:xfrm>
            <a:off x="334772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976" name="Google Shape;976;p39"/>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77" name="Google Shape;977;p39"/>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978" name="Google Shape;978;p39"/>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979" name="Google Shape;979;p39"/>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980" name="Google Shape;980;p39"/>
          <p:cNvSpPr txBox="1"/>
          <p:nvPr>
            <p:ph idx="6" type="body"/>
          </p:nvPr>
        </p:nvSpPr>
        <p:spPr>
          <a:xfrm>
            <a:off x="62122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981" name="Shape 981"/>
        <p:cNvGrpSpPr/>
        <p:nvPr/>
      </p:nvGrpSpPr>
      <p:grpSpPr>
        <a:xfrm>
          <a:off x="0" y="0"/>
          <a:ext cx="0" cy="0"/>
          <a:chOff x="0" y="0"/>
          <a:chExt cx="0" cy="0"/>
        </a:xfrm>
      </p:grpSpPr>
      <p:sp>
        <p:nvSpPr>
          <p:cNvPr id="982" name="Google Shape;982;p40"/>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83" name="Google Shape;983;p4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Quarter's Goals">
  <p:cSld name="CUSTOM_1_1_3_1_1">
    <p:spTree>
      <p:nvGrpSpPr>
        <p:cNvPr id="129" name="Shape 129"/>
        <p:cNvGrpSpPr/>
        <p:nvPr/>
      </p:nvGrpSpPr>
      <p:grpSpPr>
        <a:xfrm>
          <a:off x="0" y="0"/>
          <a:ext cx="0" cy="0"/>
          <a:chOff x="0" y="0"/>
          <a:chExt cx="0" cy="0"/>
        </a:xfrm>
      </p:grpSpPr>
      <p:grpSp>
        <p:nvGrpSpPr>
          <p:cNvPr id="130" name="Google Shape;130;p5"/>
          <p:cNvGrpSpPr/>
          <p:nvPr/>
        </p:nvGrpSpPr>
        <p:grpSpPr>
          <a:xfrm>
            <a:off x="392964" y="576950"/>
            <a:ext cx="8764835" cy="4114800"/>
            <a:chOff x="374175" y="576950"/>
            <a:chExt cx="8783280" cy="4114800"/>
          </a:xfrm>
        </p:grpSpPr>
        <p:cxnSp>
          <p:nvCxnSpPr>
            <p:cNvPr id="131" name="Google Shape;131;p5"/>
            <p:cNvCxnSpPr/>
            <p:nvPr/>
          </p:nvCxnSpPr>
          <p:spPr>
            <a:xfrm>
              <a:off x="374175" y="576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32" name="Google Shape;132;p5"/>
            <p:cNvCxnSpPr/>
            <p:nvPr/>
          </p:nvCxnSpPr>
          <p:spPr>
            <a:xfrm>
              <a:off x="380655" y="1110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33" name="Google Shape;133;p5"/>
            <p:cNvCxnSpPr/>
            <p:nvPr/>
          </p:nvCxnSpPr>
          <p:spPr>
            <a:xfrm>
              <a:off x="380655" y="1643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34" name="Google Shape;134;p5"/>
            <p:cNvCxnSpPr/>
            <p:nvPr/>
          </p:nvCxnSpPr>
          <p:spPr>
            <a:xfrm>
              <a:off x="380655" y="2100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35" name="Google Shape;135;p5"/>
            <p:cNvCxnSpPr/>
            <p:nvPr/>
          </p:nvCxnSpPr>
          <p:spPr>
            <a:xfrm>
              <a:off x="380655" y="2634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36" name="Google Shape;136;p5"/>
            <p:cNvCxnSpPr/>
            <p:nvPr/>
          </p:nvCxnSpPr>
          <p:spPr>
            <a:xfrm>
              <a:off x="380655" y="3167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37" name="Google Shape;137;p5"/>
            <p:cNvCxnSpPr/>
            <p:nvPr/>
          </p:nvCxnSpPr>
          <p:spPr>
            <a:xfrm>
              <a:off x="380655" y="3624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38" name="Google Shape;138;p5"/>
            <p:cNvCxnSpPr/>
            <p:nvPr/>
          </p:nvCxnSpPr>
          <p:spPr>
            <a:xfrm>
              <a:off x="380655" y="4158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39" name="Google Shape;139;p5"/>
            <p:cNvCxnSpPr/>
            <p:nvPr/>
          </p:nvCxnSpPr>
          <p:spPr>
            <a:xfrm>
              <a:off x="380655" y="4691750"/>
              <a:ext cx="8776800" cy="0"/>
            </a:xfrm>
            <a:prstGeom prst="straightConnector1">
              <a:avLst/>
            </a:prstGeom>
            <a:noFill/>
            <a:ln cap="flat" cmpd="sng" w="9525">
              <a:solidFill>
                <a:schemeClr val="accent5"/>
              </a:solidFill>
              <a:prstDash val="solid"/>
              <a:round/>
              <a:headEnd len="sm" w="sm" type="none"/>
              <a:tailEnd len="sm" w="sm" type="none"/>
            </a:ln>
          </p:spPr>
        </p:cxnSp>
      </p:grpSp>
      <p:cxnSp>
        <p:nvCxnSpPr>
          <p:cNvPr id="140" name="Google Shape;140;p5"/>
          <p:cNvCxnSpPr/>
          <p:nvPr/>
        </p:nvCxnSpPr>
        <p:spPr>
          <a:xfrm>
            <a:off x="392950" y="-20266"/>
            <a:ext cx="0" cy="5165700"/>
          </a:xfrm>
          <a:prstGeom prst="straightConnector1">
            <a:avLst/>
          </a:prstGeom>
          <a:noFill/>
          <a:ln cap="flat" cmpd="sng" w="9525">
            <a:solidFill>
              <a:schemeClr val="accent5"/>
            </a:solidFill>
            <a:prstDash val="solid"/>
            <a:round/>
            <a:headEnd len="sm" w="sm" type="none"/>
            <a:tailEnd len="sm" w="sm" type="none"/>
          </a:ln>
        </p:spPr>
      </p:cxnSp>
      <p:grpSp>
        <p:nvGrpSpPr>
          <p:cNvPr id="141" name="Google Shape;141;p5"/>
          <p:cNvGrpSpPr/>
          <p:nvPr/>
        </p:nvGrpSpPr>
        <p:grpSpPr>
          <a:xfrm>
            <a:off x="114421" y="175123"/>
            <a:ext cx="134104" cy="4750255"/>
            <a:chOff x="114421" y="175123"/>
            <a:chExt cx="134104" cy="4750255"/>
          </a:xfrm>
        </p:grpSpPr>
        <p:grpSp>
          <p:nvGrpSpPr>
            <p:cNvPr id="142" name="Google Shape;142;p5"/>
            <p:cNvGrpSpPr/>
            <p:nvPr/>
          </p:nvGrpSpPr>
          <p:grpSpPr>
            <a:xfrm>
              <a:off x="114421" y="175123"/>
              <a:ext cx="134104" cy="4334807"/>
              <a:chOff x="5432271" y="383100"/>
              <a:chExt cx="137854" cy="4456010"/>
            </a:xfrm>
          </p:grpSpPr>
          <p:grpSp>
            <p:nvGrpSpPr>
              <p:cNvPr id="143" name="Google Shape;143;p5"/>
              <p:cNvGrpSpPr/>
              <p:nvPr/>
            </p:nvGrpSpPr>
            <p:grpSpPr>
              <a:xfrm>
                <a:off x="5432271" y="383100"/>
                <a:ext cx="137854" cy="981668"/>
                <a:chOff x="5432271" y="383100"/>
                <a:chExt cx="137854" cy="981668"/>
              </a:xfrm>
            </p:grpSpPr>
            <p:sp>
              <p:nvSpPr>
                <p:cNvPr id="144" name="Google Shape;144;p5"/>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45" name="Google Shape;145;p5"/>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46" name="Google Shape;146;p5"/>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47" name="Google Shape;147;p5"/>
              <p:cNvGrpSpPr/>
              <p:nvPr/>
            </p:nvGrpSpPr>
            <p:grpSpPr>
              <a:xfrm>
                <a:off x="5432271" y="1678500"/>
                <a:ext cx="137854" cy="981668"/>
                <a:chOff x="5432271" y="383100"/>
                <a:chExt cx="137854" cy="981668"/>
              </a:xfrm>
            </p:grpSpPr>
            <p:sp>
              <p:nvSpPr>
                <p:cNvPr id="148" name="Google Shape;148;p5"/>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49" name="Google Shape;149;p5"/>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50" name="Google Shape;150;p5"/>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51" name="Google Shape;151;p5"/>
              <p:cNvGrpSpPr/>
              <p:nvPr/>
            </p:nvGrpSpPr>
            <p:grpSpPr>
              <a:xfrm>
                <a:off x="5432271" y="2973900"/>
                <a:ext cx="137854" cy="981668"/>
                <a:chOff x="5432271" y="383100"/>
                <a:chExt cx="137854" cy="981668"/>
              </a:xfrm>
            </p:grpSpPr>
            <p:sp>
              <p:nvSpPr>
                <p:cNvPr id="152" name="Google Shape;152;p5"/>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53" name="Google Shape;153;p5"/>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54" name="Google Shape;154;p5"/>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55" name="Google Shape;155;p5"/>
              <p:cNvGrpSpPr/>
              <p:nvPr/>
            </p:nvGrpSpPr>
            <p:grpSpPr>
              <a:xfrm>
                <a:off x="5432271" y="4269300"/>
                <a:ext cx="137854" cy="569810"/>
                <a:chOff x="5432271" y="383100"/>
                <a:chExt cx="137854" cy="569810"/>
              </a:xfrm>
            </p:grpSpPr>
            <p:sp>
              <p:nvSpPr>
                <p:cNvPr id="156" name="Google Shape;156;p5"/>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57" name="Google Shape;157;p5"/>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sp>
          <p:nvSpPr>
            <p:cNvPr id="158" name="Google Shape;158;p5"/>
            <p:cNvSpPr/>
            <p:nvPr/>
          </p:nvSpPr>
          <p:spPr>
            <a:xfrm>
              <a:off x="115150" y="4798178"/>
              <a:ext cx="132600" cy="127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sp>
        <p:nvSpPr>
          <p:cNvPr id="159" name="Google Shape;159;p5"/>
          <p:cNvSpPr txBox="1"/>
          <p:nvPr>
            <p:ph type="title"/>
          </p:nvPr>
        </p:nvSpPr>
        <p:spPr>
          <a:xfrm>
            <a:off x="513300" y="419950"/>
            <a:ext cx="2641500" cy="1015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160" name="Google Shape;160;p5"/>
          <p:cNvSpPr txBox="1"/>
          <p:nvPr>
            <p:ph idx="1" type="body"/>
          </p:nvPr>
        </p:nvSpPr>
        <p:spPr>
          <a:xfrm>
            <a:off x="3993050" y="2658175"/>
            <a:ext cx="4312800" cy="1011900"/>
          </a:xfrm>
          <a:prstGeom prst="rect">
            <a:avLst/>
          </a:prstGeom>
        </p:spPr>
        <p:txBody>
          <a:bodyPr anchorCtr="0" anchor="ctr" bIns="91425" lIns="91425" spcFirstLastPara="1" rIns="91425" wrap="square" tIns="91425">
            <a:noAutofit/>
          </a:bodyPr>
          <a:lstStyle>
            <a:lvl1pPr indent="-292100" lvl="0" marL="457200">
              <a:lnSpc>
                <a:spcPct val="100000"/>
              </a:lnSpc>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lnSpc>
                <a:spcPct val="100000"/>
              </a:lnSpc>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161" name="Google Shape;161;p5"/>
          <p:cNvSpPr txBox="1"/>
          <p:nvPr>
            <p:ph idx="2" type="body"/>
          </p:nvPr>
        </p:nvSpPr>
        <p:spPr>
          <a:xfrm>
            <a:off x="3993050" y="3668450"/>
            <a:ext cx="4312800" cy="1011900"/>
          </a:xfrm>
          <a:prstGeom prst="rect">
            <a:avLst/>
          </a:prstGeom>
        </p:spPr>
        <p:txBody>
          <a:bodyPr anchorCtr="0" anchor="ctr" bIns="91425" lIns="91425" spcFirstLastPara="1" rIns="91425" wrap="square" tIns="91425">
            <a:noAutofit/>
          </a:bodyPr>
          <a:lstStyle>
            <a:lvl1pPr indent="-292100" lvl="0" marL="457200">
              <a:lnSpc>
                <a:spcPct val="100000"/>
              </a:lnSpc>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lnSpc>
                <a:spcPct val="100000"/>
              </a:lnSpc>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162" name="Google Shape;162;p5"/>
          <p:cNvSpPr txBox="1"/>
          <p:nvPr>
            <p:ph idx="3" type="body"/>
          </p:nvPr>
        </p:nvSpPr>
        <p:spPr>
          <a:xfrm>
            <a:off x="3993050" y="1644550"/>
            <a:ext cx="4312800" cy="1011900"/>
          </a:xfrm>
          <a:prstGeom prst="rect">
            <a:avLst/>
          </a:prstGeom>
        </p:spPr>
        <p:txBody>
          <a:bodyPr anchorCtr="0" anchor="ctr" bIns="91425" lIns="91425" spcFirstLastPara="1" rIns="91425" wrap="square" tIns="91425">
            <a:noAutofit/>
          </a:bodyPr>
          <a:lstStyle>
            <a:lvl1pPr indent="-292100" lvl="0" marL="457200">
              <a:lnSpc>
                <a:spcPct val="100000"/>
              </a:lnSpc>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lnSpc>
                <a:spcPct val="100000"/>
              </a:lnSpc>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163" name="Google Shape;163;p5"/>
          <p:cNvSpPr txBox="1"/>
          <p:nvPr>
            <p:ph idx="4" type="title"/>
          </p:nvPr>
        </p:nvSpPr>
        <p:spPr>
          <a:xfrm>
            <a:off x="1075800" y="2925625"/>
            <a:ext cx="2917200" cy="477000"/>
          </a:xfrm>
          <a:prstGeom prst="rect">
            <a:avLst/>
          </a:prstGeom>
        </p:spPr>
        <p:txBody>
          <a:bodyPr anchorCtr="0" anchor="t" bIns="91425" lIns="91425" spcFirstLastPara="1" rIns="91425" wrap="square" tIns="91425">
            <a:spAutoFit/>
          </a:bodyPr>
          <a:lstStyle>
            <a:lvl1pPr lvl="0">
              <a:lnSpc>
                <a:spcPct val="100000"/>
              </a:lnSpc>
              <a:spcBef>
                <a:spcPts val="0"/>
              </a:spcBef>
              <a:spcAft>
                <a:spcPts val="0"/>
              </a:spcAft>
              <a:buClr>
                <a:schemeClr val="lt1"/>
              </a:buClr>
              <a:buSzPts val="1900"/>
              <a:buNone/>
              <a:defRPr b="0" sz="1900"/>
            </a:lvl1pPr>
            <a:lvl2pPr lvl="1">
              <a:lnSpc>
                <a:spcPct val="100000"/>
              </a:lnSpc>
              <a:spcBef>
                <a:spcPts val="0"/>
              </a:spcBef>
              <a:spcAft>
                <a:spcPts val="0"/>
              </a:spcAft>
              <a:buClr>
                <a:schemeClr val="lt1"/>
              </a:buClr>
              <a:buSzPts val="1900"/>
              <a:buNone/>
              <a:defRPr sz="1900"/>
            </a:lvl2pPr>
            <a:lvl3pPr lvl="2">
              <a:lnSpc>
                <a:spcPct val="100000"/>
              </a:lnSpc>
              <a:spcBef>
                <a:spcPts val="0"/>
              </a:spcBef>
              <a:spcAft>
                <a:spcPts val="0"/>
              </a:spcAft>
              <a:buClr>
                <a:schemeClr val="lt1"/>
              </a:buClr>
              <a:buSzPts val="1900"/>
              <a:buNone/>
              <a:defRPr sz="1900"/>
            </a:lvl3pPr>
            <a:lvl4pPr lvl="3">
              <a:lnSpc>
                <a:spcPct val="100000"/>
              </a:lnSpc>
              <a:spcBef>
                <a:spcPts val="0"/>
              </a:spcBef>
              <a:spcAft>
                <a:spcPts val="0"/>
              </a:spcAft>
              <a:buClr>
                <a:schemeClr val="lt1"/>
              </a:buClr>
              <a:buSzPts val="1900"/>
              <a:buNone/>
              <a:defRPr sz="1900"/>
            </a:lvl4pPr>
            <a:lvl5pPr lvl="4">
              <a:lnSpc>
                <a:spcPct val="100000"/>
              </a:lnSpc>
              <a:spcBef>
                <a:spcPts val="0"/>
              </a:spcBef>
              <a:spcAft>
                <a:spcPts val="0"/>
              </a:spcAft>
              <a:buClr>
                <a:schemeClr val="lt1"/>
              </a:buClr>
              <a:buSzPts val="1900"/>
              <a:buNone/>
              <a:defRPr sz="1900"/>
            </a:lvl5pPr>
            <a:lvl6pPr lvl="5">
              <a:lnSpc>
                <a:spcPct val="100000"/>
              </a:lnSpc>
              <a:spcBef>
                <a:spcPts val="0"/>
              </a:spcBef>
              <a:spcAft>
                <a:spcPts val="0"/>
              </a:spcAft>
              <a:buClr>
                <a:schemeClr val="lt1"/>
              </a:buClr>
              <a:buSzPts val="1900"/>
              <a:buNone/>
              <a:defRPr sz="1900"/>
            </a:lvl6pPr>
            <a:lvl7pPr lvl="6">
              <a:lnSpc>
                <a:spcPct val="100000"/>
              </a:lnSpc>
              <a:spcBef>
                <a:spcPts val="0"/>
              </a:spcBef>
              <a:spcAft>
                <a:spcPts val="0"/>
              </a:spcAft>
              <a:buClr>
                <a:schemeClr val="lt1"/>
              </a:buClr>
              <a:buSzPts val="1900"/>
              <a:buNone/>
              <a:defRPr sz="1900"/>
            </a:lvl7pPr>
            <a:lvl8pPr lvl="7">
              <a:lnSpc>
                <a:spcPct val="100000"/>
              </a:lnSpc>
              <a:spcBef>
                <a:spcPts val="0"/>
              </a:spcBef>
              <a:spcAft>
                <a:spcPts val="0"/>
              </a:spcAft>
              <a:buClr>
                <a:schemeClr val="lt1"/>
              </a:buClr>
              <a:buSzPts val="1900"/>
              <a:buNone/>
              <a:defRPr sz="1900"/>
            </a:lvl8pPr>
            <a:lvl9pPr lvl="8">
              <a:lnSpc>
                <a:spcPct val="100000"/>
              </a:lnSpc>
              <a:spcBef>
                <a:spcPts val="0"/>
              </a:spcBef>
              <a:spcAft>
                <a:spcPts val="0"/>
              </a:spcAft>
              <a:buClr>
                <a:schemeClr val="lt1"/>
              </a:buClr>
              <a:buSzPts val="1900"/>
              <a:buNone/>
              <a:defRPr sz="1900"/>
            </a:lvl9pPr>
          </a:lstStyle>
          <a:p/>
        </p:txBody>
      </p:sp>
      <p:sp>
        <p:nvSpPr>
          <p:cNvPr id="164" name="Google Shape;164;p5"/>
          <p:cNvSpPr txBox="1"/>
          <p:nvPr>
            <p:ph idx="5" type="title"/>
          </p:nvPr>
        </p:nvSpPr>
        <p:spPr>
          <a:xfrm>
            <a:off x="1075800" y="3935900"/>
            <a:ext cx="2917200" cy="477000"/>
          </a:xfrm>
          <a:prstGeom prst="rect">
            <a:avLst/>
          </a:prstGeom>
        </p:spPr>
        <p:txBody>
          <a:bodyPr anchorCtr="0" anchor="t" bIns="91425" lIns="91425" spcFirstLastPara="1" rIns="91425" wrap="square" tIns="91425">
            <a:spAutoFit/>
          </a:bodyPr>
          <a:lstStyle>
            <a:lvl1pPr lvl="0">
              <a:lnSpc>
                <a:spcPct val="100000"/>
              </a:lnSpc>
              <a:spcBef>
                <a:spcPts val="0"/>
              </a:spcBef>
              <a:spcAft>
                <a:spcPts val="0"/>
              </a:spcAft>
              <a:buClr>
                <a:schemeClr val="lt1"/>
              </a:buClr>
              <a:buSzPts val="1900"/>
              <a:buNone/>
              <a:defRPr b="0" sz="1900"/>
            </a:lvl1pPr>
            <a:lvl2pPr lvl="1">
              <a:lnSpc>
                <a:spcPct val="100000"/>
              </a:lnSpc>
              <a:spcBef>
                <a:spcPts val="0"/>
              </a:spcBef>
              <a:spcAft>
                <a:spcPts val="0"/>
              </a:spcAft>
              <a:buClr>
                <a:schemeClr val="lt1"/>
              </a:buClr>
              <a:buSzPts val="1900"/>
              <a:buNone/>
              <a:defRPr sz="1900"/>
            </a:lvl2pPr>
            <a:lvl3pPr lvl="2">
              <a:lnSpc>
                <a:spcPct val="100000"/>
              </a:lnSpc>
              <a:spcBef>
                <a:spcPts val="0"/>
              </a:spcBef>
              <a:spcAft>
                <a:spcPts val="0"/>
              </a:spcAft>
              <a:buClr>
                <a:schemeClr val="lt1"/>
              </a:buClr>
              <a:buSzPts val="1900"/>
              <a:buNone/>
              <a:defRPr sz="1900"/>
            </a:lvl3pPr>
            <a:lvl4pPr lvl="3">
              <a:lnSpc>
                <a:spcPct val="100000"/>
              </a:lnSpc>
              <a:spcBef>
                <a:spcPts val="0"/>
              </a:spcBef>
              <a:spcAft>
                <a:spcPts val="0"/>
              </a:spcAft>
              <a:buClr>
                <a:schemeClr val="lt1"/>
              </a:buClr>
              <a:buSzPts val="1900"/>
              <a:buNone/>
              <a:defRPr sz="1900"/>
            </a:lvl4pPr>
            <a:lvl5pPr lvl="4">
              <a:lnSpc>
                <a:spcPct val="100000"/>
              </a:lnSpc>
              <a:spcBef>
                <a:spcPts val="0"/>
              </a:spcBef>
              <a:spcAft>
                <a:spcPts val="0"/>
              </a:spcAft>
              <a:buClr>
                <a:schemeClr val="lt1"/>
              </a:buClr>
              <a:buSzPts val="1900"/>
              <a:buNone/>
              <a:defRPr sz="1900"/>
            </a:lvl5pPr>
            <a:lvl6pPr lvl="5">
              <a:lnSpc>
                <a:spcPct val="100000"/>
              </a:lnSpc>
              <a:spcBef>
                <a:spcPts val="0"/>
              </a:spcBef>
              <a:spcAft>
                <a:spcPts val="0"/>
              </a:spcAft>
              <a:buClr>
                <a:schemeClr val="lt1"/>
              </a:buClr>
              <a:buSzPts val="1900"/>
              <a:buNone/>
              <a:defRPr sz="1900"/>
            </a:lvl6pPr>
            <a:lvl7pPr lvl="6">
              <a:lnSpc>
                <a:spcPct val="100000"/>
              </a:lnSpc>
              <a:spcBef>
                <a:spcPts val="0"/>
              </a:spcBef>
              <a:spcAft>
                <a:spcPts val="0"/>
              </a:spcAft>
              <a:buClr>
                <a:schemeClr val="lt1"/>
              </a:buClr>
              <a:buSzPts val="1900"/>
              <a:buNone/>
              <a:defRPr sz="1900"/>
            </a:lvl7pPr>
            <a:lvl8pPr lvl="7">
              <a:lnSpc>
                <a:spcPct val="100000"/>
              </a:lnSpc>
              <a:spcBef>
                <a:spcPts val="0"/>
              </a:spcBef>
              <a:spcAft>
                <a:spcPts val="0"/>
              </a:spcAft>
              <a:buClr>
                <a:schemeClr val="lt1"/>
              </a:buClr>
              <a:buSzPts val="1900"/>
              <a:buNone/>
              <a:defRPr sz="1900"/>
            </a:lvl8pPr>
            <a:lvl9pPr lvl="8">
              <a:lnSpc>
                <a:spcPct val="100000"/>
              </a:lnSpc>
              <a:spcBef>
                <a:spcPts val="0"/>
              </a:spcBef>
              <a:spcAft>
                <a:spcPts val="0"/>
              </a:spcAft>
              <a:buClr>
                <a:schemeClr val="lt1"/>
              </a:buClr>
              <a:buSzPts val="1900"/>
              <a:buNone/>
              <a:defRPr sz="1900"/>
            </a:lvl9pPr>
          </a:lstStyle>
          <a:p/>
        </p:txBody>
      </p:sp>
      <p:sp>
        <p:nvSpPr>
          <p:cNvPr id="165" name="Google Shape;165;p5"/>
          <p:cNvSpPr txBox="1"/>
          <p:nvPr>
            <p:ph idx="6" type="title"/>
          </p:nvPr>
        </p:nvSpPr>
        <p:spPr>
          <a:xfrm>
            <a:off x="1075800" y="1912000"/>
            <a:ext cx="2917200" cy="477000"/>
          </a:xfrm>
          <a:prstGeom prst="rect">
            <a:avLst/>
          </a:prstGeom>
        </p:spPr>
        <p:txBody>
          <a:bodyPr anchorCtr="0" anchor="t" bIns="91425" lIns="91425" spcFirstLastPara="1" rIns="91425" wrap="square" tIns="91425">
            <a:spAutoFit/>
          </a:bodyPr>
          <a:lstStyle>
            <a:lvl1pPr lvl="0">
              <a:lnSpc>
                <a:spcPct val="100000"/>
              </a:lnSpc>
              <a:spcBef>
                <a:spcPts val="0"/>
              </a:spcBef>
              <a:spcAft>
                <a:spcPts val="0"/>
              </a:spcAft>
              <a:buClr>
                <a:schemeClr val="lt1"/>
              </a:buClr>
              <a:buSzPts val="1900"/>
              <a:buNone/>
              <a:defRPr b="0" sz="1900"/>
            </a:lvl1pPr>
            <a:lvl2pPr lvl="1">
              <a:lnSpc>
                <a:spcPct val="100000"/>
              </a:lnSpc>
              <a:spcBef>
                <a:spcPts val="0"/>
              </a:spcBef>
              <a:spcAft>
                <a:spcPts val="0"/>
              </a:spcAft>
              <a:buClr>
                <a:schemeClr val="lt1"/>
              </a:buClr>
              <a:buSzPts val="1900"/>
              <a:buNone/>
              <a:defRPr sz="1900"/>
            </a:lvl2pPr>
            <a:lvl3pPr lvl="2">
              <a:lnSpc>
                <a:spcPct val="100000"/>
              </a:lnSpc>
              <a:spcBef>
                <a:spcPts val="0"/>
              </a:spcBef>
              <a:spcAft>
                <a:spcPts val="0"/>
              </a:spcAft>
              <a:buClr>
                <a:schemeClr val="lt1"/>
              </a:buClr>
              <a:buSzPts val="1900"/>
              <a:buNone/>
              <a:defRPr sz="1900"/>
            </a:lvl3pPr>
            <a:lvl4pPr lvl="3">
              <a:lnSpc>
                <a:spcPct val="100000"/>
              </a:lnSpc>
              <a:spcBef>
                <a:spcPts val="0"/>
              </a:spcBef>
              <a:spcAft>
                <a:spcPts val="0"/>
              </a:spcAft>
              <a:buClr>
                <a:schemeClr val="lt1"/>
              </a:buClr>
              <a:buSzPts val="1900"/>
              <a:buNone/>
              <a:defRPr sz="1900"/>
            </a:lvl4pPr>
            <a:lvl5pPr lvl="4">
              <a:lnSpc>
                <a:spcPct val="100000"/>
              </a:lnSpc>
              <a:spcBef>
                <a:spcPts val="0"/>
              </a:spcBef>
              <a:spcAft>
                <a:spcPts val="0"/>
              </a:spcAft>
              <a:buClr>
                <a:schemeClr val="lt1"/>
              </a:buClr>
              <a:buSzPts val="1900"/>
              <a:buNone/>
              <a:defRPr sz="1900"/>
            </a:lvl5pPr>
            <a:lvl6pPr lvl="5">
              <a:lnSpc>
                <a:spcPct val="100000"/>
              </a:lnSpc>
              <a:spcBef>
                <a:spcPts val="0"/>
              </a:spcBef>
              <a:spcAft>
                <a:spcPts val="0"/>
              </a:spcAft>
              <a:buClr>
                <a:schemeClr val="lt1"/>
              </a:buClr>
              <a:buSzPts val="1900"/>
              <a:buNone/>
              <a:defRPr sz="1900"/>
            </a:lvl6pPr>
            <a:lvl7pPr lvl="6">
              <a:lnSpc>
                <a:spcPct val="100000"/>
              </a:lnSpc>
              <a:spcBef>
                <a:spcPts val="0"/>
              </a:spcBef>
              <a:spcAft>
                <a:spcPts val="0"/>
              </a:spcAft>
              <a:buClr>
                <a:schemeClr val="lt1"/>
              </a:buClr>
              <a:buSzPts val="1900"/>
              <a:buNone/>
              <a:defRPr sz="1900"/>
            </a:lvl7pPr>
            <a:lvl8pPr lvl="7">
              <a:lnSpc>
                <a:spcPct val="100000"/>
              </a:lnSpc>
              <a:spcBef>
                <a:spcPts val="0"/>
              </a:spcBef>
              <a:spcAft>
                <a:spcPts val="0"/>
              </a:spcAft>
              <a:buClr>
                <a:schemeClr val="lt1"/>
              </a:buClr>
              <a:buSzPts val="1900"/>
              <a:buNone/>
              <a:defRPr sz="1900"/>
            </a:lvl8pPr>
            <a:lvl9pPr lvl="8">
              <a:lnSpc>
                <a:spcPct val="100000"/>
              </a:lnSpc>
              <a:spcBef>
                <a:spcPts val="0"/>
              </a:spcBef>
              <a:spcAft>
                <a:spcPts val="0"/>
              </a:spcAft>
              <a:buClr>
                <a:schemeClr val="lt1"/>
              </a:buClr>
              <a:buSzPts val="1900"/>
              <a:buNone/>
              <a:defRPr sz="1900"/>
            </a:lvl9pPr>
          </a:lstStyle>
          <a:p/>
        </p:txBody>
      </p:sp>
      <p:sp>
        <p:nvSpPr>
          <p:cNvPr id="166" name="Google Shape;166;p5"/>
          <p:cNvSpPr txBox="1"/>
          <p:nvPr>
            <p:ph idx="7" type="title"/>
          </p:nvPr>
        </p:nvSpPr>
        <p:spPr>
          <a:xfrm>
            <a:off x="543400" y="1912000"/>
            <a:ext cx="472800" cy="477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800"/>
              <a:buFont typeface="Manrope Medium"/>
              <a:buNone/>
              <a:defRPr b="0" sz="1800">
                <a:latin typeface="Manrope Medium"/>
                <a:ea typeface="Manrope Medium"/>
                <a:cs typeface="Manrope Medium"/>
                <a:sym typeface="Manrope Medium"/>
              </a:defRPr>
            </a:lvl1pPr>
            <a:lvl2pPr lvl="1">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2pPr>
            <a:lvl3pPr lvl="2">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3pPr>
            <a:lvl4pPr lvl="3">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4pPr>
            <a:lvl5pPr lvl="4">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5pPr>
            <a:lvl6pPr lvl="5">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6pPr>
            <a:lvl7pPr lvl="6">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7pPr>
            <a:lvl8pPr lvl="7">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8pPr>
            <a:lvl9pPr lvl="8">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9pPr>
          </a:lstStyle>
          <a:p/>
        </p:txBody>
      </p:sp>
      <p:sp>
        <p:nvSpPr>
          <p:cNvPr id="167" name="Google Shape;167;p5"/>
          <p:cNvSpPr txBox="1"/>
          <p:nvPr>
            <p:ph idx="8" type="title"/>
          </p:nvPr>
        </p:nvSpPr>
        <p:spPr>
          <a:xfrm>
            <a:off x="543400" y="2925625"/>
            <a:ext cx="472800" cy="477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800"/>
              <a:buFont typeface="Manrope Medium"/>
              <a:buNone/>
              <a:defRPr b="0" sz="1800">
                <a:latin typeface="Manrope Medium"/>
                <a:ea typeface="Manrope Medium"/>
                <a:cs typeface="Manrope Medium"/>
                <a:sym typeface="Manrope Medium"/>
              </a:defRPr>
            </a:lvl1pPr>
            <a:lvl2pPr lvl="1">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2pPr>
            <a:lvl3pPr lvl="2">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3pPr>
            <a:lvl4pPr lvl="3">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4pPr>
            <a:lvl5pPr lvl="4">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5pPr>
            <a:lvl6pPr lvl="5">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6pPr>
            <a:lvl7pPr lvl="6">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7pPr>
            <a:lvl8pPr lvl="7">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8pPr>
            <a:lvl9pPr lvl="8">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9pPr>
          </a:lstStyle>
          <a:p/>
        </p:txBody>
      </p:sp>
      <p:sp>
        <p:nvSpPr>
          <p:cNvPr id="168" name="Google Shape;168;p5"/>
          <p:cNvSpPr txBox="1"/>
          <p:nvPr>
            <p:ph idx="9" type="title"/>
          </p:nvPr>
        </p:nvSpPr>
        <p:spPr>
          <a:xfrm>
            <a:off x="543400" y="3935900"/>
            <a:ext cx="472800" cy="477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800"/>
              <a:buFont typeface="Manrope Medium"/>
              <a:buNone/>
              <a:defRPr b="0" sz="1800">
                <a:latin typeface="Manrope Medium"/>
                <a:ea typeface="Manrope Medium"/>
                <a:cs typeface="Manrope Medium"/>
                <a:sym typeface="Manrope Medium"/>
              </a:defRPr>
            </a:lvl1pPr>
            <a:lvl2pPr lvl="1">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2pPr>
            <a:lvl3pPr lvl="2">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3pPr>
            <a:lvl4pPr lvl="3">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4pPr>
            <a:lvl5pPr lvl="4">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5pPr>
            <a:lvl6pPr lvl="5">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6pPr>
            <a:lvl7pPr lvl="6">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7pPr>
            <a:lvl8pPr lvl="7">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8pPr>
            <a:lvl9pPr lvl="8">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984" name="Shape 984"/>
        <p:cNvGrpSpPr/>
        <p:nvPr/>
      </p:nvGrpSpPr>
      <p:grpSpPr>
        <a:xfrm>
          <a:off x="0" y="0"/>
          <a:ext cx="0" cy="0"/>
          <a:chOff x="0" y="0"/>
          <a:chExt cx="0" cy="0"/>
        </a:xfrm>
      </p:grpSpPr>
      <p:sp>
        <p:nvSpPr>
          <p:cNvPr id="985" name="Google Shape;985;p41"/>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986" name="Google Shape;986;p41"/>
          <p:cNvSpPr/>
          <p:nvPr>
            <p:ph idx="2" type="pic"/>
          </p:nvPr>
        </p:nvSpPr>
        <p:spPr>
          <a:xfrm>
            <a:off x="4804825" y="1133300"/>
            <a:ext cx="4027500" cy="2392800"/>
          </a:xfrm>
          <a:prstGeom prst="rect">
            <a:avLst/>
          </a:prstGeom>
          <a:noFill/>
          <a:ln>
            <a:noFill/>
          </a:ln>
        </p:spPr>
      </p:sp>
      <p:sp>
        <p:nvSpPr>
          <p:cNvPr id="987" name="Google Shape;987;p41"/>
          <p:cNvSpPr/>
          <p:nvPr>
            <p:ph idx="3" type="pic"/>
          </p:nvPr>
        </p:nvSpPr>
        <p:spPr>
          <a:xfrm>
            <a:off x="311725" y="1133300"/>
            <a:ext cx="4027500" cy="2392800"/>
          </a:xfrm>
          <a:prstGeom prst="rect">
            <a:avLst/>
          </a:prstGeom>
          <a:noFill/>
          <a:ln>
            <a:noFill/>
          </a:ln>
        </p:spPr>
      </p:sp>
      <p:sp>
        <p:nvSpPr>
          <p:cNvPr id="988" name="Google Shape;988;p41"/>
          <p:cNvSpPr txBox="1"/>
          <p:nvPr>
            <p:ph idx="4" type="body"/>
          </p:nvPr>
        </p:nvSpPr>
        <p:spPr>
          <a:xfrm>
            <a:off x="4804825"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989" name="Google Shape;989;p41"/>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90" name="Google Shape;990;p4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800"/>
              </a:spcBef>
              <a:spcAft>
                <a:spcPts val="0"/>
              </a:spcAft>
              <a:buSzPts val="1800"/>
              <a:buNone/>
              <a:defRPr sz="1800"/>
            </a:lvl2pPr>
            <a:lvl3pPr lvl="2">
              <a:lnSpc>
                <a:spcPct val="100000"/>
              </a:lnSpc>
              <a:spcBef>
                <a:spcPts val="800"/>
              </a:spcBef>
              <a:spcAft>
                <a:spcPts val="0"/>
              </a:spcAft>
              <a:buSzPts val="1800"/>
              <a:buNone/>
              <a:defRPr sz="1800"/>
            </a:lvl3pPr>
            <a:lvl4pPr lvl="3">
              <a:lnSpc>
                <a:spcPct val="100000"/>
              </a:lnSpc>
              <a:spcBef>
                <a:spcPts val="800"/>
              </a:spcBef>
              <a:spcAft>
                <a:spcPts val="0"/>
              </a:spcAft>
              <a:buSzPts val="1800"/>
              <a:buNone/>
              <a:defRPr sz="1800"/>
            </a:lvl4pPr>
            <a:lvl5pPr lvl="4">
              <a:lnSpc>
                <a:spcPct val="100000"/>
              </a:lnSpc>
              <a:spcBef>
                <a:spcPts val="800"/>
              </a:spcBef>
              <a:spcAft>
                <a:spcPts val="0"/>
              </a:spcAft>
              <a:buSzPts val="1800"/>
              <a:buNone/>
              <a:defRPr sz="1800"/>
            </a:lvl5pPr>
            <a:lvl6pPr lvl="5">
              <a:lnSpc>
                <a:spcPct val="100000"/>
              </a:lnSpc>
              <a:spcBef>
                <a:spcPts val="800"/>
              </a:spcBef>
              <a:spcAft>
                <a:spcPts val="0"/>
              </a:spcAft>
              <a:buSzPts val="1800"/>
              <a:buNone/>
              <a:defRPr sz="1800"/>
            </a:lvl6pPr>
            <a:lvl7pPr lvl="6">
              <a:lnSpc>
                <a:spcPct val="100000"/>
              </a:lnSpc>
              <a:spcBef>
                <a:spcPts val="800"/>
              </a:spcBef>
              <a:spcAft>
                <a:spcPts val="0"/>
              </a:spcAft>
              <a:buSzPts val="1800"/>
              <a:buNone/>
              <a:defRPr sz="1800"/>
            </a:lvl7pPr>
            <a:lvl8pPr lvl="7">
              <a:lnSpc>
                <a:spcPct val="100000"/>
              </a:lnSpc>
              <a:spcBef>
                <a:spcPts val="800"/>
              </a:spcBef>
              <a:spcAft>
                <a:spcPts val="0"/>
              </a:spcAft>
              <a:buSzPts val="1800"/>
              <a:buNone/>
              <a:defRPr sz="1800"/>
            </a:lvl8pPr>
            <a:lvl9pPr lvl="8">
              <a:lnSpc>
                <a:spcPct val="100000"/>
              </a:lnSpc>
              <a:spcBef>
                <a:spcPts val="800"/>
              </a:spcBef>
              <a:spcAft>
                <a:spcPts val="0"/>
              </a:spcAft>
              <a:buSzPts val="1800"/>
              <a:buNone/>
              <a:defRPr sz="1800"/>
            </a:lvl9pPr>
          </a:lstStyle>
          <a:p/>
        </p:txBody>
      </p:sp>
      <p:sp>
        <p:nvSpPr>
          <p:cNvPr id="991" name="Google Shape;991;p4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800"/>
              </a:spcBef>
              <a:spcAft>
                <a:spcPts val="0"/>
              </a:spcAft>
              <a:buSzPts val="1800"/>
              <a:buNone/>
              <a:defRPr sz="1800"/>
            </a:lvl2pPr>
            <a:lvl3pPr lvl="2">
              <a:lnSpc>
                <a:spcPct val="100000"/>
              </a:lnSpc>
              <a:spcBef>
                <a:spcPts val="800"/>
              </a:spcBef>
              <a:spcAft>
                <a:spcPts val="0"/>
              </a:spcAft>
              <a:buSzPts val="1800"/>
              <a:buNone/>
              <a:defRPr sz="1800"/>
            </a:lvl3pPr>
            <a:lvl4pPr lvl="3">
              <a:lnSpc>
                <a:spcPct val="100000"/>
              </a:lnSpc>
              <a:spcBef>
                <a:spcPts val="800"/>
              </a:spcBef>
              <a:spcAft>
                <a:spcPts val="0"/>
              </a:spcAft>
              <a:buSzPts val="1800"/>
              <a:buNone/>
              <a:defRPr sz="1800"/>
            </a:lvl4pPr>
            <a:lvl5pPr lvl="4">
              <a:lnSpc>
                <a:spcPct val="100000"/>
              </a:lnSpc>
              <a:spcBef>
                <a:spcPts val="800"/>
              </a:spcBef>
              <a:spcAft>
                <a:spcPts val="0"/>
              </a:spcAft>
              <a:buSzPts val="1800"/>
              <a:buNone/>
              <a:defRPr sz="1800"/>
            </a:lvl5pPr>
            <a:lvl6pPr lvl="5">
              <a:lnSpc>
                <a:spcPct val="100000"/>
              </a:lnSpc>
              <a:spcBef>
                <a:spcPts val="800"/>
              </a:spcBef>
              <a:spcAft>
                <a:spcPts val="0"/>
              </a:spcAft>
              <a:buSzPts val="1800"/>
              <a:buNone/>
              <a:defRPr sz="1800"/>
            </a:lvl6pPr>
            <a:lvl7pPr lvl="6">
              <a:lnSpc>
                <a:spcPct val="100000"/>
              </a:lnSpc>
              <a:spcBef>
                <a:spcPts val="800"/>
              </a:spcBef>
              <a:spcAft>
                <a:spcPts val="0"/>
              </a:spcAft>
              <a:buSzPts val="1800"/>
              <a:buNone/>
              <a:defRPr sz="1800"/>
            </a:lvl7pPr>
            <a:lvl8pPr lvl="7">
              <a:lnSpc>
                <a:spcPct val="100000"/>
              </a:lnSpc>
              <a:spcBef>
                <a:spcPts val="800"/>
              </a:spcBef>
              <a:spcAft>
                <a:spcPts val="0"/>
              </a:spcAft>
              <a:buSzPts val="1800"/>
              <a:buNone/>
              <a:defRPr sz="1800"/>
            </a:lvl8pPr>
            <a:lvl9pPr lvl="8">
              <a:lnSpc>
                <a:spcPct val="100000"/>
              </a:lnSpc>
              <a:spcBef>
                <a:spcPts val="800"/>
              </a:spcBef>
              <a:spcAft>
                <a:spcPts val="0"/>
              </a:spcAft>
              <a:buSzPts val="1800"/>
              <a:buNone/>
              <a:defRPr sz="1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992" name="Shape 992"/>
        <p:cNvGrpSpPr/>
        <p:nvPr/>
      </p:nvGrpSpPr>
      <p:grpSpPr>
        <a:xfrm>
          <a:off x="0" y="0"/>
          <a:ext cx="0" cy="0"/>
          <a:chOff x="0" y="0"/>
          <a:chExt cx="0" cy="0"/>
        </a:xfrm>
      </p:grpSpPr>
      <p:sp>
        <p:nvSpPr>
          <p:cNvPr id="993" name="Google Shape;993;p42"/>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994" name="Google Shape;994;p42"/>
          <p:cNvSpPr/>
          <p:nvPr>
            <p:ph idx="2" type="pic"/>
          </p:nvPr>
        </p:nvSpPr>
        <p:spPr>
          <a:xfrm>
            <a:off x="6205225" y="1128325"/>
            <a:ext cx="2627100" cy="2273100"/>
          </a:xfrm>
          <a:prstGeom prst="rect">
            <a:avLst/>
          </a:prstGeom>
          <a:noFill/>
          <a:ln>
            <a:noFill/>
          </a:ln>
        </p:spPr>
      </p:sp>
      <p:sp>
        <p:nvSpPr>
          <p:cNvPr id="995" name="Google Shape;995;p42"/>
          <p:cNvSpPr/>
          <p:nvPr>
            <p:ph idx="3" type="pic"/>
          </p:nvPr>
        </p:nvSpPr>
        <p:spPr>
          <a:xfrm>
            <a:off x="311725" y="1128325"/>
            <a:ext cx="2627100" cy="2273100"/>
          </a:xfrm>
          <a:prstGeom prst="rect">
            <a:avLst/>
          </a:prstGeom>
          <a:noFill/>
          <a:ln>
            <a:noFill/>
          </a:ln>
        </p:spPr>
      </p:sp>
      <p:sp>
        <p:nvSpPr>
          <p:cNvPr id="996" name="Google Shape;996;p42"/>
          <p:cNvSpPr txBox="1"/>
          <p:nvPr>
            <p:ph idx="4" type="body"/>
          </p:nvPr>
        </p:nvSpPr>
        <p:spPr>
          <a:xfrm>
            <a:off x="6205225"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997" name="Google Shape;997;p42"/>
          <p:cNvSpPr/>
          <p:nvPr>
            <p:ph idx="5" type="pic"/>
          </p:nvPr>
        </p:nvSpPr>
        <p:spPr>
          <a:xfrm>
            <a:off x="3255250" y="1128325"/>
            <a:ext cx="2627100" cy="2273100"/>
          </a:xfrm>
          <a:prstGeom prst="rect">
            <a:avLst/>
          </a:prstGeom>
          <a:noFill/>
          <a:ln>
            <a:noFill/>
          </a:ln>
        </p:spPr>
      </p:sp>
      <p:sp>
        <p:nvSpPr>
          <p:cNvPr id="998" name="Google Shape;998;p42"/>
          <p:cNvSpPr txBox="1"/>
          <p:nvPr>
            <p:ph idx="6" type="body"/>
          </p:nvPr>
        </p:nvSpPr>
        <p:spPr>
          <a:xfrm>
            <a:off x="325525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999" name="Google Shape;999;p42"/>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00" name="Google Shape;1000;p4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800"/>
              </a:spcBef>
              <a:spcAft>
                <a:spcPts val="0"/>
              </a:spcAft>
              <a:buSzPts val="1800"/>
              <a:buNone/>
              <a:defRPr sz="1800"/>
            </a:lvl2pPr>
            <a:lvl3pPr lvl="2">
              <a:lnSpc>
                <a:spcPct val="100000"/>
              </a:lnSpc>
              <a:spcBef>
                <a:spcPts val="800"/>
              </a:spcBef>
              <a:spcAft>
                <a:spcPts val="0"/>
              </a:spcAft>
              <a:buSzPts val="1800"/>
              <a:buNone/>
              <a:defRPr sz="1800"/>
            </a:lvl3pPr>
            <a:lvl4pPr lvl="3">
              <a:lnSpc>
                <a:spcPct val="100000"/>
              </a:lnSpc>
              <a:spcBef>
                <a:spcPts val="800"/>
              </a:spcBef>
              <a:spcAft>
                <a:spcPts val="0"/>
              </a:spcAft>
              <a:buSzPts val="1800"/>
              <a:buNone/>
              <a:defRPr sz="1800"/>
            </a:lvl4pPr>
            <a:lvl5pPr lvl="4">
              <a:lnSpc>
                <a:spcPct val="100000"/>
              </a:lnSpc>
              <a:spcBef>
                <a:spcPts val="800"/>
              </a:spcBef>
              <a:spcAft>
                <a:spcPts val="0"/>
              </a:spcAft>
              <a:buSzPts val="1800"/>
              <a:buNone/>
              <a:defRPr sz="1800"/>
            </a:lvl5pPr>
            <a:lvl6pPr lvl="5">
              <a:lnSpc>
                <a:spcPct val="100000"/>
              </a:lnSpc>
              <a:spcBef>
                <a:spcPts val="800"/>
              </a:spcBef>
              <a:spcAft>
                <a:spcPts val="0"/>
              </a:spcAft>
              <a:buSzPts val="1800"/>
              <a:buNone/>
              <a:defRPr sz="1800"/>
            </a:lvl6pPr>
            <a:lvl7pPr lvl="6">
              <a:lnSpc>
                <a:spcPct val="100000"/>
              </a:lnSpc>
              <a:spcBef>
                <a:spcPts val="800"/>
              </a:spcBef>
              <a:spcAft>
                <a:spcPts val="0"/>
              </a:spcAft>
              <a:buSzPts val="1800"/>
              <a:buNone/>
              <a:defRPr sz="1800"/>
            </a:lvl7pPr>
            <a:lvl8pPr lvl="7">
              <a:lnSpc>
                <a:spcPct val="100000"/>
              </a:lnSpc>
              <a:spcBef>
                <a:spcPts val="800"/>
              </a:spcBef>
              <a:spcAft>
                <a:spcPts val="0"/>
              </a:spcAft>
              <a:buSzPts val="1800"/>
              <a:buNone/>
              <a:defRPr sz="1800"/>
            </a:lvl8pPr>
            <a:lvl9pPr lvl="8">
              <a:lnSpc>
                <a:spcPct val="100000"/>
              </a:lnSpc>
              <a:spcBef>
                <a:spcPts val="800"/>
              </a:spcBef>
              <a:spcAft>
                <a:spcPts val="0"/>
              </a:spcAft>
              <a:buSzPts val="1800"/>
              <a:buNone/>
              <a:defRPr sz="1800"/>
            </a:lvl9pPr>
          </a:lstStyle>
          <a:p/>
        </p:txBody>
      </p:sp>
      <p:sp>
        <p:nvSpPr>
          <p:cNvPr id="1001" name="Google Shape;1001;p4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800"/>
              </a:spcBef>
              <a:spcAft>
                <a:spcPts val="0"/>
              </a:spcAft>
              <a:buSzPts val="1800"/>
              <a:buNone/>
              <a:defRPr sz="1800"/>
            </a:lvl2pPr>
            <a:lvl3pPr lvl="2">
              <a:lnSpc>
                <a:spcPct val="100000"/>
              </a:lnSpc>
              <a:spcBef>
                <a:spcPts val="800"/>
              </a:spcBef>
              <a:spcAft>
                <a:spcPts val="0"/>
              </a:spcAft>
              <a:buSzPts val="1800"/>
              <a:buNone/>
              <a:defRPr sz="1800"/>
            </a:lvl3pPr>
            <a:lvl4pPr lvl="3">
              <a:lnSpc>
                <a:spcPct val="100000"/>
              </a:lnSpc>
              <a:spcBef>
                <a:spcPts val="800"/>
              </a:spcBef>
              <a:spcAft>
                <a:spcPts val="0"/>
              </a:spcAft>
              <a:buSzPts val="1800"/>
              <a:buNone/>
              <a:defRPr sz="1800"/>
            </a:lvl4pPr>
            <a:lvl5pPr lvl="4">
              <a:lnSpc>
                <a:spcPct val="100000"/>
              </a:lnSpc>
              <a:spcBef>
                <a:spcPts val="800"/>
              </a:spcBef>
              <a:spcAft>
                <a:spcPts val="0"/>
              </a:spcAft>
              <a:buSzPts val="1800"/>
              <a:buNone/>
              <a:defRPr sz="1800"/>
            </a:lvl5pPr>
            <a:lvl6pPr lvl="5">
              <a:lnSpc>
                <a:spcPct val="100000"/>
              </a:lnSpc>
              <a:spcBef>
                <a:spcPts val="800"/>
              </a:spcBef>
              <a:spcAft>
                <a:spcPts val="0"/>
              </a:spcAft>
              <a:buSzPts val="1800"/>
              <a:buNone/>
              <a:defRPr sz="1800"/>
            </a:lvl6pPr>
            <a:lvl7pPr lvl="6">
              <a:lnSpc>
                <a:spcPct val="100000"/>
              </a:lnSpc>
              <a:spcBef>
                <a:spcPts val="800"/>
              </a:spcBef>
              <a:spcAft>
                <a:spcPts val="0"/>
              </a:spcAft>
              <a:buSzPts val="1800"/>
              <a:buNone/>
              <a:defRPr sz="1800"/>
            </a:lvl7pPr>
            <a:lvl8pPr lvl="7">
              <a:lnSpc>
                <a:spcPct val="100000"/>
              </a:lnSpc>
              <a:spcBef>
                <a:spcPts val="800"/>
              </a:spcBef>
              <a:spcAft>
                <a:spcPts val="0"/>
              </a:spcAft>
              <a:buSzPts val="1800"/>
              <a:buNone/>
              <a:defRPr sz="1800"/>
            </a:lvl8pPr>
            <a:lvl9pPr lvl="8">
              <a:lnSpc>
                <a:spcPct val="100000"/>
              </a:lnSpc>
              <a:spcBef>
                <a:spcPts val="800"/>
              </a:spcBef>
              <a:spcAft>
                <a:spcPts val="0"/>
              </a:spcAft>
              <a:buSzPts val="1800"/>
              <a:buNone/>
              <a:defRPr sz="1800"/>
            </a:lvl9pPr>
          </a:lstStyle>
          <a:p/>
        </p:txBody>
      </p:sp>
      <p:sp>
        <p:nvSpPr>
          <p:cNvPr id="1002" name="Google Shape;1002;p4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800"/>
              </a:spcBef>
              <a:spcAft>
                <a:spcPts val="0"/>
              </a:spcAft>
              <a:buSzPts val="1800"/>
              <a:buNone/>
              <a:defRPr sz="1800"/>
            </a:lvl2pPr>
            <a:lvl3pPr lvl="2">
              <a:lnSpc>
                <a:spcPct val="100000"/>
              </a:lnSpc>
              <a:spcBef>
                <a:spcPts val="800"/>
              </a:spcBef>
              <a:spcAft>
                <a:spcPts val="0"/>
              </a:spcAft>
              <a:buSzPts val="1800"/>
              <a:buNone/>
              <a:defRPr sz="1800"/>
            </a:lvl3pPr>
            <a:lvl4pPr lvl="3">
              <a:lnSpc>
                <a:spcPct val="100000"/>
              </a:lnSpc>
              <a:spcBef>
                <a:spcPts val="800"/>
              </a:spcBef>
              <a:spcAft>
                <a:spcPts val="0"/>
              </a:spcAft>
              <a:buSzPts val="1800"/>
              <a:buNone/>
              <a:defRPr sz="1800"/>
            </a:lvl4pPr>
            <a:lvl5pPr lvl="4">
              <a:lnSpc>
                <a:spcPct val="100000"/>
              </a:lnSpc>
              <a:spcBef>
                <a:spcPts val="800"/>
              </a:spcBef>
              <a:spcAft>
                <a:spcPts val="0"/>
              </a:spcAft>
              <a:buSzPts val="1800"/>
              <a:buNone/>
              <a:defRPr sz="1800"/>
            </a:lvl5pPr>
            <a:lvl6pPr lvl="5">
              <a:lnSpc>
                <a:spcPct val="100000"/>
              </a:lnSpc>
              <a:spcBef>
                <a:spcPts val="800"/>
              </a:spcBef>
              <a:spcAft>
                <a:spcPts val="0"/>
              </a:spcAft>
              <a:buSzPts val="1800"/>
              <a:buNone/>
              <a:defRPr sz="1800"/>
            </a:lvl6pPr>
            <a:lvl7pPr lvl="6">
              <a:lnSpc>
                <a:spcPct val="100000"/>
              </a:lnSpc>
              <a:spcBef>
                <a:spcPts val="800"/>
              </a:spcBef>
              <a:spcAft>
                <a:spcPts val="0"/>
              </a:spcAft>
              <a:buSzPts val="1800"/>
              <a:buNone/>
              <a:defRPr sz="1800"/>
            </a:lvl7pPr>
            <a:lvl8pPr lvl="7">
              <a:lnSpc>
                <a:spcPct val="100000"/>
              </a:lnSpc>
              <a:spcBef>
                <a:spcPts val="800"/>
              </a:spcBef>
              <a:spcAft>
                <a:spcPts val="0"/>
              </a:spcAft>
              <a:buSzPts val="1800"/>
              <a:buNone/>
              <a:defRPr sz="1800"/>
            </a:lvl8pPr>
            <a:lvl9pPr lvl="8">
              <a:lnSpc>
                <a:spcPct val="100000"/>
              </a:lnSpc>
              <a:spcBef>
                <a:spcPts val="800"/>
              </a:spcBef>
              <a:spcAft>
                <a:spcPts val="0"/>
              </a:spcAft>
              <a:buSzPts val="1800"/>
              <a:buNone/>
              <a:defRPr sz="1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1003" name="Shape 1003"/>
        <p:cNvGrpSpPr/>
        <p:nvPr/>
      </p:nvGrpSpPr>
      <p:grpSpPr>
        <a:xfrm>
          <a:off x="0" y="0"/>
          <a:ext cx="0" cy="0"/>
          <a:chOff x="0" y="0"/>
          <a:chExt cx="0" cy="0"/>
        </a:xfrm>
      </p:grpSpPr>
      <p:sp>
        <p:nvSpPr>
          <p:cNvPr id="1004" name="Google Shape;1004;p43"/>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1005" name="Shape 1005"/>
        <p:cNvGrpSpPr/>
        <p:nvPr/>
      </p:nvGrpSpPr>
      <p:grpSpPr>
        <a:xfrm>
          <a:off x="0" y="0"/>
          <a:ext cx="0" cy="0"/>
          <a:chOff x="0" y="0"/>
          <a:chExt cx="0" cy="0"/>
        </a:xfrm>
      </p:grpSpPr>
      <p:sp>
        <p:nvSpPr>
          <p:cNvPr id="1006" name="Google Shape;1006;p44"/>
          <p:cNvSpPr/>
          <p:nvPr>
            <p:ph idx="2" type="pic"/>
          </p:nvPr>
        </p:nvSpPr>
        <p:spPr>
          <a:xfrm>
            <a:off x="3389600" y="118913"/>
            <a:ext cx="1643700" cy="1535100"/>
          </a:xfrm>
          <a:prstGeom prst="rect">
            <a:avLst/>
          </a:prstGeom>
          <a:noFill/>
          <a:ln>
            <a:noFill/>
          </a:ln>
        </p:spPr>
      </p:sp>
      <p:sp>
        <p:nvSpPr>
          <p:cNvPr id="1007" name="Google Shape;1007;p44"/>
          <p:cNvSpPr/>
          <p:nvPr>
            <p:ph idx="3" type="pic"/>
          </p:nvPr>
        </p:nvSpPr>
        <p:spPr>
          <a:xfrm>
            <a:off x="5195935" y="118913"/>
            <a:ext cx="1643700" cy="1535100"/>
          </a:xfrm>
          <a:prstGeom prst="rect">
            <a:avLst/>
          </a:prstGeom>
          <a:noFill/>
          <a:ln>
            <a:noFill/>
          </a:ln>
        </p:spPr>
      </p:sp>
      <p:sp>
        <p:nvSpPr>
          <p:cNvPr id="1008" name="Google Shape;1008;p44"/>
          <p:cNvSpPr/>
          <p:nvPr>
            <p:ph idx="4" type="pic"/>
          </p:nvPr>
        </p:nvSpPr>
        <p:spPr>
          <a:xfrm>
            <a:off x="7002270" y="118913"/>
            <a:ext cx="1643700" cy="1535100"/>
          </a:xfrm>
          <a:prstGeom prst="rect">
            <a:avLst/>
          </a:prstGeom>
          <a:noFill/>
          <a:ln>
            <a:noFill/>
          </a:ln>
        </p:spPr>
      </p:sp>
      <p:sp>
        <p:nvSpPr>
          <p:cNvPr id="1009" name="Google Shape;1009;p44"/>
          <p:cNvSpPr/>
          <p:nvPr>
            <p:ph idx="5" type="pic"/>
          </p:nvPr>
        </p:nvSpPr>
        <p:spPr>
          <a:xfrm>
            <a:off x="3389588" y="1804212"/>
            <a:ext cx="1643700" cy="1535100"/>
          </a:xfrm>
          <a:prstGeom prst="rect">
            <a:avLst/>
          </a:prstGeom>
          <a:noFill/>
          <a:ln>
            <a:noFill/>
          </a:ln>
        </p:spPr>
      </p:sp>
      <p:sp>
        <p:nvSpPr>
          <p:cNvPr id="1010" name="Google Shape;1010;p44"/>
          <p:cNvSpPr/>
          <p:nvPr>
            <p:ph idx="6" type="pic"/>
          </p:nvPr>
        </p:nvSpPr>
        <p:spPr>
          <a:xfrm>
            <a:off x="5195922" y="1804212"/>
            <a:ext cx="1643700" cy="1535100"/>
          </a:xfrm>
          <a:prstGeom prst="rect">
            <a:avLst/>
          </a:prstGeom>
          <a:noFill/>
          <a:ln>
            <a:noFill/>
          </a:ln>
        </p:spPr>
      </p:sp>
      <p:sp>
        <p:nvSpPr>
          <p:cNvPr id="1011" name="Google Shape;1011;p44"/>
          <p:cNvSpPr/>
          <p:nvPr>
            <p:ph idx="7" type="pic"/>
          </p:nvPr>
        </p:nvSpPr>
        <p:spPr>
          <a:xfrm>
            <a:off x="7002257" y="1804212"/>
            <a:ext cx="1643700" cy="1535100"/>
          </a:xfrm>
          <a:prstGeom prst="rect">
            <a:avLst/>
          </a:prstGeom>
          <a:noFill/>
          <a:ln>
            <a:noFill/>
          </a:ln>
        </p:spPr>
      </p:sp>
      <p:sp>
        <p:nvSpPr>
          <p:cNvPr id="1012" name="Google Shape;1012;p4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13" name="Google Shape;1013;p44"/>
          <p:cNvSpPr/>
          <p:nvPr>
            <p:ph idx="8" type="pic"/>
          </p:nvPr>
        </p:nvSpPr>
        <p:spPr>
          <a:xfrm>
            <a:off x="3389588" y="3489487"/>
            <a:ext cx="1643700" cy="1535100"/>
          </a:xfrm>
          <a:prstGeom prst="rect">
            <a:avLst/>
          </a:prstGeom>
          <a:noFill/>
          <a:ln>
            <a:noFill/>
          </a:ln>
        </p:spPr>
      </p:sp>
      <p:sp>
        <p:nvSpPr>
          <p:cNvPr id="1014" name="Google Shape;1014;p44"/>
          <p:cNvSpPr/>
          <p:nvPr>
            <p:ph idx="9" type="pic"/>
          </p:nvPr>
        </p:nvSpPr>
        <p:spPr>
          <a:xfrm>
            <a:off x="5195922" y="3489487"/>
            <a:ext cx="1643700" cy="1535100"/>
          </a:xfrm>
          <a:prstGeom prst="rect">
            <a:avLst/>
          </a:prstGeom>
          <a:noFill/>
          <a:ln>
            <a:noFill/>
          </a:ln>
        </p:spPr>
      </p:sp>
      <p:sp>
        <p:nvSpPr>
          <p:cNvPr id="1015" name="Google Shape;1015;p4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BLANK_1_3">
    <p:bg>
      <p:bgPr>
        <a:solidFill>
          <a:schemeClr val="accent5"/>
        </a:solidFill>
      </p:bgPr>
    </p:bg>
    <p:spTree>
      <p:nvGrpSpPr>
        <p:cNvPr id="1019" name="Shape 1019"/>
        <p:cNvGrpSpPr/>
        <p:nvPr/>
      </p:nvGrpSpPr>
      <p:grpSpPr>
        <a:xfrm>
          <a:off x="0" y="0"/>
          <a:ext cx="0" cy="0"/>
          <a:chOff x="0" y="0"/>
          <a:chExt cx="0" cy="0"/>
        </a:xfrm>
      </p:grpSpPr>
      <p:pic>
        <p:nvPicPr>
          <p:cNvPr id="1020" name="Google Shape;1020;p46"/>
          <p:cNvPicPr preferRelativeResize="0"/>
          <p:nvPr/>
        </p:nvPicPr>
        <p:blipFill rotWithShape="1">
          <a:blip r:embed="rId2">
            <a:alphaModFix amt="60000"/>
          </a:blip>
          <a:srcRect b="4816" l="0" r="0" t="0"/>
          <a:stretch/>
        </p:blipFill>
        <p:spPr>
          <a:xfrm>
            <a:off x="277500" y="277500"/>
            <a:ext cx="8589000" cy="4599000"/>
          </a:xfrm>
          <a:prstGeom prst="roundRect">
            <a:avLst>
              <a:gd fmla="val 13515" name="adj"/>
            </a:avLst>
          </a:prstGeom>
          <a:noFill/>
          <a:ln>
            <a:noFill/>
          </a:ln>
        </p:spPr>
      </p:pic>
      <p:sp>
        <p:nvSpPr>
          <p:cNvPr id="1021" name="Google Shape;1021;p46"/>
          <p:cNvSpPr txBox="1"/>
          <p:nvPr>
            <p:ph idx="1" type="subTitle"/>
          </p:nvPr>
        </p:nvSpPr>
        <p:spPr>
          <a:xfrm>
            <a:off x="821004" y="4044275"/>
            <a:ext cx="5859300" cy="452700"/>
          </a:xfrm>
          <a:prstGeom prst="rect">
            <a:avLst/>
          </a:prstGeom>
        </p:spPr>
        <p:txBody>
          <a:bodyPr anchorCtr="0" anchor="t" bIns="0" lIns="0" spcFirstLastPara="1" rIns="0" wrap="square" tIns="0">
            <a:noAutofit/>
          </a:bodyPr>
          <a:lstStyle>
            <a:lvl1pPr lvl="0">
              <a:lnSpc>
                <a:spcPct val="115000"/>
              </a:lnSpc>
              <a:spcBef>
                <a:spcPts val="0"/>
              </a:spcBef>
              <a:spcAft>
                <a:spcPts val="0"/>
              </a:spcAft>
              <a:buClr>
                <a:schemeClr val="lt1"/>
              </a:buClr>
              <a:buSzPts val="1100"/>
              <a:buNone/>
              <a:defRPr sz="800"/>
            </a:lvl1pPr>
            <a:lvl2pPr lvl="1">
              <a:spcBef>
                <a:spcPts val="0"/>
              </a:spcBef>
              <a:spcAft>
                <a:spcPts val="0"/>
              </a:spcAft>
              <a:buClr>
                <a:schemeClr val="dk1"/>
              </a:buClr>
              <a:buSzPts val="1400"/>
              <a:buFont typeface="Azeret Mono"/>
              <a:buNone/>
              <a:defRPr/>
            </a:lvl2pPr>
            <a:lvl3pPr lvl="2">
              <a:spcBef>
                <a:spcPts val="0"/>
              </a:spcBef>
              <a:spcAft>
                <a:spcPts val="0"/>
              </a:spcAft>
              <a:buClr>
                <a:schemeClr val="dk1"/>
              </a:buClr>
              <a:buSzPts val="1400"/>
              <a:buFont typeface="Azeret Mono"/>
              <a:buNone/>
              <a:defRPr/>
            </a:lvl3pPr>
            <a:lvl4pPr lvl="3">
              <a:spcBef>
                <a:spcPts val="0"/>
              </a:spcBef>
              <a:spcAft>
                <a:spcPts val="0"/>
              </a:spcAft>
              <a:buClr>
                <a:schemeClr val="dk1"/>
              </a:buClr>
              <a:buSzPts val="1400"/>
              <a:buFont typeface="Azeret Mono"/>
              <a:buNone/>
              <a:defRPr/>
            </a:lvl4pPr>
            <a:lvl5pPr lvl="4">
              <a:spcBef>
                <a:spcPts val="0"/>
              </a:spcBef>
              <a:spcAft>
                <a:spcPts val="0"/>
              </a:spcAft>
              <a:buClr>
                <a:schemeClr val="dk1"/>
              </a:buClr>
              <a:buSzPts val="1400"/>
              <a:buFont typeface="Azeret Mono"/>
              <a:buNone/>
              <a:defRPr/>
            </a:lvl5pPr>
            <a:lvl6pPr lvl="5">
              <a:spcBef>
                <a:spcPts val="0"/>
              </a:spcBef>
              <a:spcAft>
                <a:spcPts val="0"/>
              </a:spcAft>
              <a:buClr>
                <a:schemeClr val="dk1"/>
              </a:buClr>
              <a:buSzPts val="1400"/>
              <a:buFont typeface="Azeret Mono"/>
              <a:buNone/>
              <a:defRPr/>
            </a:lvl6pPr>
            <a:lvl7pPr lvl="6">
              <a:spcBef>
                <a:spcPts val="0"/>
              </a:spcBef>
              <a:spcAft>
                <a:spcPts val="0"/>
              </a:spcAft>
              <a:buClr>
                <a:schemeClr val="dk1"/>
              </a:buClr>
              <a:buSzPts val="1400"/>
              <a:buFont typeface="Azeret Mono"/>
              <a:buNone/>
              <a:defRPr/>
            </a:lvl7pPr>
            <a:lvl8pPr lvl="7">
              <a:spcBef>
                <a:spcPts val="0"/>
              </a:spcBef>
              <a:spcAft>
                <a:spcPts val="0"/>
              </a:spcAft>
              <a:buClr>
                <a:schemeClr val="dk1"/>
              </a:buClr>
              <a:buSzPts val="1400"/>
              <a:buFont typeface="Azeret Mono"/>
              <a:buNone/>
              <a:defRPr/>
            </a:lvl8pPr>
            <a:lvl9pPr lvl="8">
              <a:spcBef>
                <a:spcPts val="0"/>
              </a:spcBef>
              <a:spcAft>
                <a:spcPts val="0"/>
              </a:spcAft>
              <a:buClr>
                <a:schemeClr val="dk1"/>
              </a:buClr>
              <a:buSzPts val="1400"/>
              <a:buFont typeface="Azeret Mono"/>
              <a:buNone/>
              <a:defRPr/>
            </a:lvl9pPr>
          </a:lstStyle>
          <a:p/>
        </p:txBody>
      </p:sp>
      <p:cxnSp>
        <p:nvCxnSpPr>
          <p:cNvPr id="1022" name="Google Shape;1022;p46"/>
          <p:cNvCxnSpPr/>
          <p:nvPr/>
        </p:nvCxnSpPr>
        <p:spPr>
          <a:xfrm>
            <a:off x="805650" y="792575"/>
            <a:ext cx="7547100" cy="0"/>
          </a:xfrm>
          <a:prstGeom prst="straightConnector1">
            <a:avLst/>
          </a:prstGeom>
          <a:noFill/>
          <a:ln cap="flat" cmpd="sng" w="9525">
            <a:solidFill>
              <a:schemeClr val="dk1"/>
            </a:solidFill>
            <a:prstDash val="solid"/>
            <a:round/>
            <a:headEnd len="med" w="med" type="none"/>
            <a:tailEnd len="med" w="med" type="none"/>
          </a:ln>
        </p:spPr>
      </p:cxnSp>
      <p:cxnSp>
        <p:nvCxnSpPr>
          <p:cNvPr id="1023" name="Google Shape;1023;p46"/>
          <p:cNvCxnSpPr/>
          <p:nvPr/>
        </p:nvCxnSpPr>
        <p:spPr>
          <a:xfrm>
            <a:off x="805650" y="4521775"/>
            <a:ext cx="7547100" cy="0"/>
          </a:xfrm>
          <a:prstGeom prst="straightConnector1">
            <a:avLst/>
          </a:prstGeom>
          <a:noFill/>
          <a:ln cap="flat" cmpd="sng" w="9525">
            <a:solidFill>
              <a:schemeClr val="dk1"/>
            </a:solidFill>
            <a:prstDash val="solid"/>
            <a:round/>
            <a:headEnd len="med" w="med" type="none"/>
            <a:tailEnd len="med" w="med" type="none"/>
          </a:ln>
        </p:spPr>
      </p:cxnSp>
      <p:sp>
        <p:nvSpPr>
          <p:cNvPr id="1024" name="Google Shape;1024;p46"/>
          <p:cNvSpPr txBox="1"/>
          <p:nvPr>
            <p:ph idx="2" type="subTitle"/>
          </p:nvPr>
        </p:nvSpPr>
        <p:spPr>
          <a:xfrm>
            <a:off x="805651" y="582750"/>
            <a:ext cx="1743300" cy="123000"/>
          </a:xfrm>
          <a:prstGeom prst="rect">
            <a:avLst/>
          </a:prstGeom>
        </p:spPr>
        <p:txBody>
          <a:bodyPr anchorCtr="0" anchor="ctr" bIns="0" lIns="0" spcFirstLastPara="1" rIns="0" wrap="square" tIns="0">
            <a:noAutofit/>
          </a:bodyPr>
          <a:lstStyle>
            <a:lvl1pPr lvl="0">
              <a:lnSpc>
                <a:spcPct val="115000"/>
              </a:lnSpc>
              <a:spcBef>
                <a:spcPts val="0"/>
              </a:spcBef>
              <a:spcAft>
                <a:spcPts val="0"/>
              </a:spcAft>
              <a:buClr>
                <a:schemeClr val="lt1"/>
              </a:buClr>
              <a:buSzPts val="1100"/>
              <a:buNone/>
              <a:defRPr sz="800"/>
            </a:lvl1pPr>
            <a:lvl2pPr lvl="1">
              <a:spcBef>
                <a:spcPts val="0"/>
              </a:spcBef>
              <a:spcAft>
                <a:spcPts val="0"/>
              </a:spcAft>
              <a:buClr>
                <a:schemeClr val="dk1"/>
              </a:buClr>
              <a:buSzPts val="1400"/>
              <a:buFont typeface="Azeret Mono"/>
              <a:buNone/>
              <a:defRPr/>
            </a:lvl2pPr>
            <a:lvl3pPr lvl="2">
              <a:spcBef>
                <a:spcPts val="0"/>
              </a:spcBef>
              <a:spcAft>
                <a:spcPts val="0"/>
              </a:spcAft>
              <a:buClr>
                <a:schemeClr val="dk1"/>
              </a:buClr>
              <a:buSzPts val="1400"/>
              <a:buFont typeface="Azeret Mono"/>
              <a:buNone/>
              <a:defRPr/>
            </a:lvl3pPr>
            <a:lvl4pPr lvl="3">
              <a:spcBef>
                <a:spcPts val="0"/>
              </a:spcBef>
              <a:spcAft>
                <a:spcPts val="0"/>
              </a:spcAft>
              <a:buClr>
                <a:schemeClr val="dk1"/>
              </a:buClr>
              <a:buSzPts val="1400"/>
              <a:buFont typeface="Azeret Mono"/>
              <a:buNone/>
              <a:defRPr/>
            </a:lvl4pPr>
            <a:lvl5pPr lvl="4">
              <a:spcBef>
                <a:spcPts val="0"/>
              </a:spcBef>
              <a:spcAft>
                <a:spcPts val="0"/>
              </a:spcAft>
              <a:buClr>
                <a:schemeClr val="dk1"/>
              </a:buClr>
              <a:buSzPts val="1400"/>
              <a:buFont typeface="Azeret Mono"/>
              <a:buNone/>
              <a:defRPr/>
            </a:lvl5pPr>
            <a:lvl6pPr lvl="5">
              <a:spcBef>
                <a:spcPts val="0"/>
              </a:spcBef>
              <a:spcAft>
                <a:spcPts val="0"/>
              </a:spcAft>
              <a:buClr>
                <a:schemeClr val="dk1"/>
              </a:buClr>
              <a:buSzPts val="1400"/>
              <a:buFont typeface="Azeret Mono"/>
              <a:buNone/>
              <a:defRPr/>
            </a:lvl6pPr>
            <a:lvl7pPr lvl="6">
              <a:spcBef>
                <a:spcPts val="0"/>
              </a:spcBef>
              <a:spcAft>
                <a:spcPts val="0"/>
              </a:spcAft>
              <a:buClr>
                <a:schemeClr val="dk1"/>
              </a:buClr>
              <a:buSzPts val="1400"/>
              <a:buFont typeface="Azeret Mono"/>
              <a:buNone/>
              <a:defRPr/>
            </a:lvl7pPr>
            <a:lvl8pPr lvl="7">
              <a:spcBef>
                <a:spcPts val="0"/>
              </a:spcBef>
              <a:spcAft>
                <a:spcPts val="0"/>
              </a:spcAft>
              <a:buClr>
                <a:schemeClr val="dk1"/>
              </a:buClr>
              <a:buSzPts val="1400"/>
              <a:buFont typeface="Azeret Mono"/>
              <a:buNone/>
              <a:defRPr/>
            </a:lvl8pPr>
            <a:lvl9pPr lvl="8">
              <a:spcBef>
                <a:spcPts val="0"/>
              </a:spcBef>
              <a:spcAft>
                <a:spcPts val="0"/>
              </a:spcAft>
              <a:buClr>
                <a:schemeClr val="dk1"/>
              </a:buClr>
              <a:buSzPts val="1400"/>
              <a:buFont typeface="Azeret Mono"/>
              <a:buNone/>
              <a:defRPr/>
            </a:lvl9pPr>
          </a:lstStyle>
          <a:p/>
        </p:txBody>
      </p:sp>
      <p:sp>
        <p:nvSpPr>
          <p:cNvPr id="1025" name="Google Shape;1025;p46"/>
          <p:cNvSpPr txBox="1"/>
          <p:nvPr>
            <p:ph idx="3" type="subTitle"/>
          </p:nvPr>
        </p:nvSpPr>
        <p:spPr>
          <a:xfrm>
            <a:off x="2679901" y="582750"/>
            <a:ext cx="1743300" cy="123000"/>
          </a:xfrm>
          <a:prstGeom prst="rect">
            <a:avLst/>
          </a:prstGeom>
        </p:spPr>
        <p:txBody>
          <a:bodyPr anchorCtr="0" anchor="ctr" bIns="0" lIns="0" spcFirstLastPara="1" rIns="0" wrap="square" tIns="0">
            <a:noAutofit/>
          </a:bodyPr>
          <a:lstStyle>
            <a:lvl1pPr lvl="0">
              <a:lnSpc>
                <a:spcPct val="115000"/>
              </a:lnSpc>
              <a:spcBef>
                <a:spcPts val="0"/>
              </a:spcBef>
              <a:spcAft>
                <a:spcPts val="0"/>
              </a:spcAft>
              <a:buClr>
                <a:schemeClr val="lt1"/>
              </a:buClr>
              <a:buSzPts val="1100"/>
              <a:buNone/>
              <a:defRPr sz="800"/>
            </a:lvl1pPr>
            <a:lvl2pPr lvl="1">
              <a:spcBef>
                <a:spcPts val="0"/>
              </a:spcBef>
              <a:spcAft>
                <a:spcPts val="0"/>
              </a:spcAft>
              <a:buClr>
                <a:schemeClr val="dk1"/>
              </a:buClr>
              <a:buSzPts val="1400"/>
              <a:buFont typeface="Azeret Mono"/>
              <a:buNone/>
              <a:defRPr/>
            </a:lvl2pPr>
            <a:lvl3pPr lvl="2">
              <a:spcBef>
                <a:spcPts val="0"/>
              </a:spcBef>
              <a:spcAft>
                <a:spcPts val="0"/>
              </a:spcAft>
              <a:buClr>
                <a:schemeClr val="dk1"/>
              </a:buClr>
              <a:buSzPts val="1400"/>
              <a:buFont typeface="Azeret Mono"/>
              <a:buNone/>
              <a:defRPr/>
            </a:lvl3pPr>
            <a:lvl4pPr lvl="3">
              <a:spcBef>
                <a:spcPts val="0"/>
              </a:spcBef>
              <a:spcAft>
                <a:spcPts val="0"/>
              </a:spcAft>
              <a:buClr>
                <a:schemeClr val="dk1"/>
              </a:buClr>
              <a:buSzPts val="1400"/>
              <a:buFont typeface="Azeret Mono"/>
              <a:buNone/>
              <a:defRPr/>
            </a:lvl4pPr>
            <a:lvl5pPr lvl="4">
              <a:spcBef>
                <a:spcPts val="0"/>
              </a:spcBef>
              <a:spcAft>
                <a:spcPts val="0"/>
              </a:spcAft>
              <a:buClr>
                <a:schemeClr val="dk1"/>
              </a:buClr>
              <a:buSzPts val="1400"/>
              <a:buFont typeface="Azeret Mono"/>
              <a:buNone/>
              <a:defRPr/>
            </a:lvl5pPr>
            <a:lvl6pPr lvl="5">
              <a:spcBef>
                <a:spcPts val="0"/>
              </a:spcBef>
              <a:spcAft>
                <a:spcPts val="0"/>
              </a:spcAft>
              <a:buClr>
                <a:schemeClr val="dk1"/>
              </a:buClr>
              <a:buSzPts val="1400"/>
              <a:buFont typeface="Azeret Mono"/>
              <a:buNone/>
              <a:defRPr/>
            </a:lvl6pPr>
            <a:lvl7pPr lvl="6">
              <a:spcBef>
                <a:spcPts val="0"/>
              </a:spcBef>
              <a:spcAft>
                <a:spcPts val="0"/>
              </a:spcAft>
              <a:buClr>
                <a:schemeClr val="dk1"/>
              </a:buClr>
              <a:buSzPts val="1400"/>
              <a:buFont typeface="Azeret Mono"/>
              <a:buNone/>
              <a:defRPr/>
            </a:lvl7pPr>
            <a:lvl8pPr lvl="7">
              <a:spcBef>
                <a:spcPts val="0"/>
              </a:spcBef>
              <a:spcAft>
                <a:spcPts val="0"/>
              </a:spcAft>
              <a:buClr>
                <a:schemeClr val="dk1"/>
              </a:buClr>
              <a:buSzPts val="1400"/>
              <a:buFont typeface="Azeret Mono"/>
              <a:buNone/>
              <a:defRPr/>
            </a:lvl8pPr>
            <a:lvl9pPr lvl="8">
              <a:spcBef>
                <a:spcPts val="0"/>
              </a:spcBef>
              <a:spcAft>
                <a:spcPts val="0"/>
              </a:spcAft>
              <a:buClr>
                <a:schemeClr val="dk1"/>
              </a:buClr>
              <a:buSzPts val="1400"/>
              <a:buFont typeface="Azeret Mono"/>
              <a:buNone/>
              <a:defRPr/>
            </a:lvl9pPr>
          </a:lstStyle>
          <a:p/>
        </p:txBody>
      </p:sp>
      <p:sp>
        <p:nvSpPr>
          <p:cNvPr id="1026" name="Google Shape;1026;p46"/>
          <p:cNvSpPr txBox="1"/>
          <p:nvPr>
            <p:ph idx="4" type="subTitle"/>
          </p:nvPr>
        </p:nvSpPr>
        <p:spPr>
          <a:xfrm>
            <a:off x="7677976" y="582750"/>
            <a:ext cx="1743300" cy="123000"/>
          </a:xfrm>
          <a:prstGeom prst="rect">
            <a:avLst/>
          </a:prstGeom>
        </p:spPr>
        <p:txBody>
          <a:bodyPr anchorCtr="0" anchor="ctr" bIns="0" lIns="0" spcFirstLastPara="1" rIns="0" wrap="square" tIns="0">
            <a:noAutofit/>
          </a:bodyPr>
          <a:lstStyle>
            <a:lvl1pPr lvl="0">
              <a:lnSpc>
                <a:spcPct val="115000"/>
              </a:lnSpc>
              <a:spcBef>
                <a:spcPts val="0"/>
              </a:spcBef>
              <a:spcAft>
                <a:spcPts val="0"/>
              </a:spcAft>
              <a:buClr>
                <a:schemeClr val="lt1"/>
              </a:buClr>
              <a:buSzPts val="1100"/>
              <a:buNone/>
              <a:defRPr sz="800"/>
            </a:lvl1pPr>
            <a:lvl2pPr lvl="1">
              <a:spcBef>
                <a:spcPts val="0"/>
              </a:spcBef>
              <a:spcAft>
                <a:spcPts val="0"/>
              </a:spcAft>
              <a:buClr>
                <a:schemeClr val="dk1"/>
              </a:buClr>
              <a:buSzPts val="1400"/>
              <a:buFont typeface="Azeret Mono"/>
              <a:buNone/>
              <a:defRPr/>
            </a:lvl2pPr>
            <a:lvl3pPr lvl="2">
              <a:spcBef>
                <a:spcPts val="0"/>
              </a:spcBef>
              <a:spcAft>
                <a:spcPts val="0"/>
              </a:spcAft>
              <a:buClr>
                <a:schemeClr val="dk1"/>
              </a:buClr>
              <a:buSzPts val="1400"/>
              <a:buFont typeface="Azeret Mono"/>
              <a:buNone/>
              <a:defRPr/>
            </a:lvl3pPr>
            <a:lvl4pPr lvl="3">
              <a:spcBef>
                <a:spcPts val="0"/>
              </a:spcBef>
              <a:spcAft>
                <a:spcPts val="0"/>
              </a:spcAft>
              <a:buClr>
                <a:schemeClr val="dk1"/>
              </a:buClr>
              <a:buSzPts val="1400"/>
              <a:buFont typeface="Azeret Mono"/>
              <a:buNone/>
              <a:defRPr/>
            </a:lvl4pPr>
            <a:lvl5pPr lvl="4">
              <a:spcBef>
                <a:spcPts val="0"/>
              </a:spcBef>
              <a:spcAft>
                <a:spcPts val="0"/>
              </a:spcAft>
              <a:buClr>
                <a:schemeClr val="dk1"/>
              </a:buClr>
              <a:buSzPts val="1400"/>
              <a:buFont typeface="Azeret Mono"/>
              <a:buNone/>
              <a:defRPr/>
            </a:lvl5pPr>
            <a:lvl6pPr lvl="5">
              <a:spcBef>
                <a:spcPts val="0"/>
              </a:spcBef>
              <a:spcAft>
                <a:spcPts val="0"/>
              </a:spcAft>
              <a:buClr>
                <a:schemeClr val="dk1"/>
              </a:buClr>
              <a:buSzPts val="1400"/>
              <a:buFont typeface="Azeret Mono"/>
              <a:buNone/>
              <a:defRPr/>
            </a:lvl6pPr>
            <a:lvl7pPr lvl="6">
              <a:spcBef>
                <a:spcPts val="0"/>
              </a:spcBef>
              <a:spcAft>
                <a:spcPts val="0"/>
              </a:spcAft>
              <a:buClr>
                <a:schemeClr val="dk1"/>
              </a:buClr>
              <a:buSzPts val="1400"/>
              <a:buFont typeface="Azeret Mono"/>
              <a:buNone/>
              <a:defRPr/>
            </a:lvl7pPr>
            <a:lvl8pPr lvl="7">
              <a:spcBef>
                <a:spcPts val="0"/>
              </a:spcBef>
              <a:spcAft>
                <a:spcPts val="0"/>
              </a:spcAft>
              <a:buClr>
                <a:schemeClr val="dk1"/>
              </a:buClr>
              <a:buSzPts val="1400"/>
              <a:buFont typeface="Azeret Mono"/>
              <a:buNone/>
              <a:defRPr/>
            </a:lvl8pPr>
            <a:lvl9pPr lvl="8">
              <a:spcBef>
                <a:spcPts val="0"/>
              </a:spcBef>
              <a:spcAft>
                <a:spcPts val="0"/>
              </a:spcAft>
              <a:buClr>
                <a:schemeClr val="dk1"/>
              </a:buClr>
              <a:buSzPts val="1400"/>
              <a:buFont typeface="Azeret Mono"/>
              <a:buNone/>
              <a:defRPr/>
            </a:lvl9pPr>
          </a:lstStyle>
          <a:p/>
        </p:txBody>
      </p:sp>
      <p:sp>
        <p:nvSpPr>
          <p:cNvPr id="1027" name="Google Shape;1027;p46"/>
          <p:cNvSpPr txBox="1"/>
          <p:nvPr>
            <p:ph type="title"/>
          </p:nvPr>
        </p:nvSpPr>
        <p:spPr>
          <a:xfrm>
            <a:off x="795525" y="2323100"/>
            <a:ext cx="4838100" cy="1453200"/>
          </a:xfrm>
          <a:prstGeom prst="rect">
            <a:avLst/>
          </a:prstGeom>
        </p:spPr>
        <p:txBody>
          <a:bodyPr anchorCtr="0" anchor="b" bIns="0" lIns="0" spcFirstLastPara="1" rIns="0" wrap="square" tIns="0">
            <a:noAutofit/>
          </a:bodyPr>
          <a:lstStyle>
            <a:lvl1pPr lvl="0">
              <a:lnSpc>
                <a:spcPct val="80000"/>
              </a:lnSpc>
              <a:spcBef>
                <a:spcPts val="0"/>
              </a:spcBef>
              <a:spcAft>
                <a:spcPts val="0"/>
              </a:spcAft>
              <a:buNone/>
              <a:defRPr sz="5000"/>
            </a:lvl1pPr>
            <a:lvl2pPr lvl="1">
              <a:lnSpc>
                <a:spcPct val="80000"/>
              </a:lnSpc>
              <a:spcBef>
                <a:spcPts val="0"/>
              </a:spcBef>
              <a:spcAft>
                <a:spcPts val="0"/>
              </a:spcAft>
              <a:buNone/>
              <a:defRPr sz="5000"/>
            </a:lvl2pPr>
            <a:lvl3pPr lvl="2">
              <a:lnSpc>
                <a:spcPct val="80000"/>
              </a:lnSpc>
              <a:spcBef>
                <a:spcPts val="0"/>
              </a:spcBef>
              <a:spcAft>
                <a:spcPts val="0"/>
              </a:spcAft>
              <a:buNone/>
              <a:defRPr sz="5000"/>
            </a:lvl3pPr>
            <a:lvl4pPr lvl="3">
              <a:lnSpc>
                <a:spcPct val="80000"/>
              </a:lnSpc>
              <a:spcBef>
                <a:spcPts val="0"/>
              </a:spcBef>
              <a:spcAft>
                <a:spcPts val="0"/>
              </a:spcAft>
              <a:buNone/>
              <a:defRPr sz="5000"/>
            </a:lvl4pPr>
            <a:lvl5pPr lvl="4">
              <a:lnSpc>
                <a:spcPct val="80000"/>
              </a:lnSpc>
              <a:spcBef>
                <a:spcPts val="0"/>
              </a:spcBef>
              <a:spcAft>
                <a:spcPts val="0"/>
              </a:spcAft>
              <a:buNone/>
              <a:defRPr sz="5000"/>
            </a:lvl5pPr>
            <a:lvl6pPr lvl="5">
              <a:lnSpc>
                <a:spcPct val="80000"/>
              </a:lnSpc>
              <a:spcBef>
                <a:spcPts val="0"/>
              </a:spcBef>
              <a:spcAft>
                <a:spcPts val="0"/>
              </a:spcAft>
              <a:buNone/>
              <a:defRPr sz="5000"/>
            </a:lvl6pPr>
            <a:lvl7pPr lvl="6">
              <a:lnSpc>
                <a:spcPct val="80000"/>
              </a:lnSpc>
              <a:spcBef>
                <a:spcPts val="0"/>
              </a:spcBef>
              <a:spcAft>
                <a:spcPts val="0"/>
              </a:spcAft>
              <a:buNone/>
              <a:defRPr sz="5000"/>
            </a:lvl7pPr>
            <a:lvl8pPr lvl="7">
              <a:lnSpc>
                <a:spcPct val="80000"/>
              </a:lnSpc>
              <a:spcBef>
                <a:spcPts val="0"/>
              </a:spcBef>
              <a:spcAft>
                <a:spcPts val="0"/>
              </a:spcAft>
              <a:buNone/>
              <a:defRPr sz="5000"/>
            </a:lvl8pPr>
            <a:lvl9pPr lvl="8">
              <a:lnSpc>
                <a:spcPct val="80000"/>
              </a:lnSpc>
              <a:spcBef>
                <a:spcPts val="0"/>
              </a:spcBef>
              <a:spcAft>
                <a:spcPts val="0"/>
              </a:spcAft>
              <a:buNone/>
              <a:defRPr sz="50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Alt 2">
  <p:cSld name="BLANK_1_1_1">
    <p:bg>
      <p:bgPr>
        <a:solidFill>
          <a:schemeClr val="accent5"/>
        </a:solidFill>
      </p:bgPr>
    </p:bg>
    <p:spTree>
      <p:nvGrpSpPr>
        <p:cNvPr id="1028" name="Shape 1028"/>
        <p:cNvGrpSpPr/>
        <p:nvPr/>
      </p:nvGrpSpPr>
      <p:grpSpPr>
        <a:xfrm>
          <a:off x="0" y="0"/>
          <a:ext cx="0" cy="0"/>
          <a:chOff x="0" y="0"/>
          <a:chExt cx="0" cy="0"/>
        </a:xfrm>
      </p:grpSpPr>
      <p:grpSp>
        <p:nvGrpSpPr>
          <p:cNvPr id="1029" name="Google Shape;1029;p47"/>
          <p:cNvGrpSpPr/>
          <p:nvPr/>
        </p:nvGrpSpPr>
        <p:grpSpPr>
          <a:xfrm>
            <a:off x="277515" y="277501"/>
            <a:ext cx="8589075" cy="4593888"/>
            <a:chOff x="277500" y="277500"/>
            <a:chExt cx="8589075" cy="4593888"/>
          </a:xfrm>
        </p:grpSpPr>
        <p:pic>
          <p:nvPicPr>
            <p:cNvPr id="1030" name="Google Shape;1030;p47"/>
            <p:cNvPicPr preferRelativeResize="0"/>
            <p:nvPr/>
          </p:nvPicPr>
          <p:blipFill>
            <a:blip r:embed="rId2">
              <a:alphaModFix amt="10000"/>
            </a:blip>
            <a:stretch>
              <a:fillRect/>
            </a:stretch>
          </p:blipFill>
          <p:spPr>
            <a:xfrm>
              <a:off x="277575" y="277500"/>
              <a:ext cx="8589000" cy="4593888"/>
            </a:xfrm>
            <a:prstGeom prst="rect">
              <a:avLst/>
            </a:prstGeom>
            <a:noFill/>
            <a:ln>
              <a:noFill/>
            </a:ln>
          </p:spPr>
        </p:pic>
        <p:sp>
          <p:nvSpPr>
            <p:cNvPr id="1031" name="Google Shape;1031;p47"/>
            <p:cNvSpPr/>
            <p:nvPr/>
          </p:nvSpPr>
          <p:spPr>
            <a:xfrm>
              <a:off x="277500" y="277500"/>
              <a:ext cx="8589000" cy="4582500"/>
            </a:xfrm>
            <a:prstGeom prst="roundRect">
              <a:avLst>
                <a:gd fmla="val 6093"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Arimo"/>
                <a:ea typeface="Arimo"/>
                <a:cs typeface="Arimo"/>
                <a:sym typeface="Arimo"/>
              </a:endParaRPr>
            </a:p>
          </p:txBody>
        </p:sp>
      </p:grpSp>
      <p:sp>
        <p:nvSpPr>
          <p:cNvPr id="1032" name="Google Shape;1032;p47"/>
          <p:cNvSpPr/>
          <p:nvPr/>
        </p:nvSpPr>
        <p:spPr>
          <a:xfrm>
            <a:off x="601356" y="3751056"/>
            <a:ext cx="576000" cy="5760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lt1"/>
              </a:solidFill>
              <a:latin typeface="Arimo"/>
              <a:ea typeface="Arimo"/>
              <a:cs typeface="Arimo"/>
              <a:sym typeface="Arimo"/>
            </a:endParaRPr>
          </a:p>
        </p:txBody>
      </p:sp>
      <p:sp>
        <p:nvSpPr>
          <p:cNvPr id="1033" name="Google Shape;1033;p47"/>
          <p:cNvSpPr/>
          <p:nvPr/>
        </p:nvSpPr>
        <p:spPr>
          <a:xfrm>
            <a:off x="651558" y="3801258"/>
            <a:ext cx="475500" cy="475500"/>
          </a:xfrm>
          <a:prstGeom prst="ellipse">
            <a:avLst/>
          </a:prstGeom>
          <a:solidFill>
            <a:schemeClr val="accent5"/>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1700">
              <a:solidFill>
                <a:schemeClr val="lt1"/>
              </a:solidFill>
              <a:latin typeface="Arimo"/>
              <a:ea typeface="Arimo"/>
              <a:cs typeface="Arimo"/>
              <a:sym typeface="Arimo"/>
            </a:endParaRPr>
          </a:p>
        </p:txBody>
      </p:sp>
      <p:sp>
        <p:nvSpPr>
          <p:cNvPr id="1034" name="Google Shape;1034;p47"/>
          <p:cNvSpPr txBox="1"/>
          <p:nvPr>
            <p:ph idx="1" type="subTitle"/>
          </p:nvPr>
        </p:nvSpPr>
        <p:spPr>
          <a:xfrm>
            <a:off x="601325" y="3751025"/>
            <a:ext cx="576000" cy="5760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1600"/>
              <a:buFont typeface="Arimo"/>
              <a:buNone/>
              <a:defRPr sz="1600">
                <a:solidFill>
                  <a:schemeClr val="lt1"/>
                </a:solidFill>
                <a:latin typeface="Arimo"/>
                <a:ea typeface="Arimo"/>
                <a:cs typeface="Arimo"/>
                <a:sym typeface="Arimo"/>
              </a:defRPr>
            </a:lvl1pPr>
            <a:lvl2pPr lvl="1">
              <a:spcBef>
                <a:spcPts val="0"/>
              </a:spcBef>
              <a:spcAft>
                <a:spcPts val="0"/>
              </a:spcAft>
              <a:buClr>
                <a:schemeClr val="lt1"/>
              </a:buClr>
              <a:buSzPts val="1400"/>
              <a:buFont typeface="Arimo"/>
              <a:buNone/>
              <a:defRPr>
                <a:solidFill>
                  <a:schemeClr val="lt1"/>
                </a:solidFill>
                <a:latin typeface="Arimo"/>
                <a:ea typeface="Arimo"/>
                <a:cs typeface="Arimo"/>
                <a:sym typeface="Arimo"/>
              </a:defRPr>
            </a:lvl2pPr>
            <a:lvl3pPr lvl="2">
              <a:spcBef>
                <a:spcPts val="0"/>
              </a:spcBef>
              <a:spcAft>
                <a:spcPts val="0"/>
              </a:spcAft>
              <a:buClr>
                <a:schemeClr val="lt1"/>
              </a:buClr>
              <a:buSzPts val="1400"/>
              <a:buFont typeface="Arimo"/>
              <a:buNone/>
              <a:defRPr>
                <a:solidFill>
                  <a:schemeClr val="lt1"/>
                </a:solidFill>
                <a:latin typeface="Arimo"/>
                <a:ea typeface="Arimo"/>
                <a:cs typeface="Arimo"/>
                <a:sym typeface="Arimo"/>
              </a:defRPr>
            </a:lvl3pPr>
            <a:lvl4pPr lvl="3">
              <a:spcBef>
                <a:spcPts val="0"/>
              </a:spcBef>
              <a:spcAft>
                <a:spcPts val="0"/>
              </a:spcAft>
              <a:buClr>
                <a:schemeClr val="lt1"/>
              </a:buClr>
              <a:buSzPts val="1400"/>
              <a:buFont typeface="Arimo"/>
              <a:buNone/>
              <a:defRPr>
                <a:solidFill>
                  <a:schemeClr val="lt1"/>
                </a:solidFill>
                <a:latin typeface="Arimo"/>
                <a:ea typeface="Arimo"/>
                <a:cs typeface="Arimo"/>
                <a:sym typeface="Arimo"/>
              </a:defRPr>
            </a:lvl4pPr>
            <a:lvl5pPr lvl="4">
              <a:spcBef>
                <a:spcPts val="0"/>
              </a:spcBef>
              <a:spcAft>
                <a:spcPts val="0"/>
              </a:spcAft>
              <a:buClr>
                <a:schemeClr val="lt1"/>
              </a:buClr>
              <a:buSzPts val="1400"/>
              <a:buFont typeface="Arimo"/>
              <a:buNone/>
              <a:defRPr>
                <a:solidFill>
                  <a:schemeClr val="lt1"/>
                </a:solidFill>
                <a:latin typeface="Arimo"/>
                <a:ea typeface="Arimo"/>
                <a:cs typeface="Arimo"/>
                <a:sym typeface="Arimo"/>
              </a:defRPr>
            </a:lvl5pPr>
            <a:lvl6pPr lvl="5">
              <a:spcBef>
                <a:spcPts val="0"/>
              </a:spcBef>
              <a:spcAft>
                <a:spcPts val="0"/>
              </a:spcAft>
              <a:buClr>
                <a:schemeClr val="lt1"/>
              </a:buClr>
              <a:buSzPts val="1400"/>
              <a:buFont typeface="Arimo"/>
              <a:buNone/>
              <a:defRPr>
                <a:solidFill>
                  <a:schemeClr val="lt1"/>
                </a:solidFill>
                <a:latin typeface="Arimo"/>
                <a:ea typeface="Arimo"/>
                <a:cs typeface="Arimo"/>
                <a:sym typeface="Arimo"/>
              </a:defRPr>
            </a:lvl6pPr>
            <a:lvl7pPr lvl="6">
              <a:spcBef>
                <a:spcPts val="0"/>
              </a:spcBef>
              <a:spcAft>
                <a:spcPts val="0"/>
              </a:spcAft>
              <a:buClr>
                <a:schemeClr val="lt1"/>
              </a:buClr>
              <a:buSzPts val="1400"/>
              <a:buFont typeface="Arimo"/>
              <a:buNone/>
              <a:defRPr>
                <a:solidFill>
                  <a:schemeClr val="lt1"/>
                </a:solidFill>
                <a:latin typeface="Arimo"/>
                <a:ea typeface="Arimo"/>
                <a:cs typeface="Arimo"/>
                <a:sym typeface="Arimo"/>
              </a:defRPr>
            </a:lvl7pPr>
            <a:lvl8pPr lvl="7">
              <a:spcBef>
                <a:spcPts val="0"/>
              </a:spcBef>
              <a:spcAft>
                <a:spcPts val="0"/>
              </a:spcAft>
              <a:buClr>
                <a:schemeClr val="lt1"/>
              </a:buClr>
              <a:buSzPts val="1400"/>
              <a:buFont typeface="Arimo"/>
              <a:buNone/>
              <a:defRPr>
                <a:solidFill>
                  <a:schemeClr val="lt1"/>
                </a:solidFill>
                <a:latin typeface="Arimo"/>
                <a:ea typeface="Arimo"/>
                <a:cs typeface="Arimo"/>
                <a:sym typeface="Arimo"/>
              </a:defRPr>
            </a:lvl8pPr>
            <a:lvl9pPr lvl="8">
              <a:spcBef>
                <a:spcPts val="0"/>
              </a:spcBef>
              <a:spcAft>
                <a:spcPts val="0"/>
              </a:spcAft>
              <a:buClr>
                <a:schemeClr val="lt1"/>
              </a:buClr>
              <a:buSzPts val="1400"/>
              <a:buFont typeface="Arimo"/>
              <a:buNone/>
              <a:defRPr>
                <a:solidFill>
                  <a:schemeClr val="lt1"/>
                </a:solidFill>
                <a:latin typeface="Arimo"/>
                <a:ea typeface="Arimo"/>
                <a:cs typeface="Arimo"/>
                <a:sym typeface="Arimo"/>
              </a:defRPr>
            </a:lvl9pPr>
          </a:lstStyle>
          <a:p/>
        </p:txBody>
      </p:sp>
      <p:cxnSp>
        <p:nvCxnSpPr>
          <p:cNvPr id="1035" name="Google Shape;1035;p47"/>
          <p:cNvCxnSpPr/>
          <p:nvPr/>
        </p:nvCxnSpPr>
        <p:spPr>
          <a:xfrm rot="10800000">
            <a:off x="1341900" y="4039025"/>
            <a:ext cx="1014600" cy="0"/>
          </a:xfrm>
          <a:prstGeom prst="straightConnector1">
            <a:avLst/>
          </a:prstGeom>
          <a:noFill/>
          <a:ln cap="flat" cmpd="sng" w="9525">
            <a:solidFill>
              <a:schemeClr val="lt2"/>
            </a:solidFill>
            <a:prstDash val="solid"/>
            <a:round/>
            <a:headEnd len="med" w="med" type="oval"/>
            <a:tailEnd len="med" w="med" type="none"/>
          </a:ln>
        </p:spPr>
      </p:cxnSp>
      <p:sp>
        <p:nvSpPr>
          <p:cNvPr id="1036" name="Google Shape;1036;p47"/>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algn="r">
              <a:lnSpc>
                <a:spcPct val="100000"/>
              </a:lnSpc>
              <a:spcBef>
                <a:spcPts val="0"/>
              </a:spcBef>
              <a:spcAft>
                <a:spcPts val="0"/>
              </a:spcAft>
              <a:buSzPts val="700"/>
              <a:buNone/>
              <a:defRPr sz="700">
                <a:solidFill>
                  <a:schemeClr val="dk1"/>
                </a:solidFill>
                <a:latin typeface="Arimo"/>
                <a:ea typeface="Arimo"/>
                <a:cs typeface="Arimo"/>
                <a:sym typeface="Arimo"/>
              </a:defRPr>
            </a:lvl1pPr>
            <a:lvl2pPr indent="0" lvl="1" marL="0" marR="0" algn="r">
              <a:lnSpc>
                <a:spcPct val="100000"/>
              </a:lnSpc>
              <a:spcBef>
                <a:spcPts val="0"/>
              </a:spcBef>
              <a:spcAft>
                <a:spcPts val="0"/>
              </a:spcAft>
              <a:buSzPts val="700"/>
              <a:buNone/>
              <a:defRPr sz="700">
                <a:solidFill>
                  <a:schemeClr val="dk1"/>
                </a:solidFill>
                <a:latin typeface="Arimo"/>
                <a:ea typeface="Arimo"/>
                <a:cs typeface="Arimo"/>
                <a:sym typeface="Arimo"/>
              </a:defRPr>
            </a:lvl2pPr>
            <a:lvl3pPr indent="0" lvl="2" marL="0" marR="0" algn="r">
              <a:lnSpc>
                <a:spcPct val="100000"/>
              </a:lnSpc>
              <a:spcBef>
                <a:spcPts val="0"/>
              </a:spcBef>
              <a:spcAft>
                <a:spcPts val="0"/>
              </a:spcAft>
              <a:buSzPts val="700"/>
              <a:buNone/>
              <a:defRPr sz="700">
                <a:solidFill>
                  <a:schemeClr val="dk1"/>
                </a:solidFill>
                <a:latin typeface="Arimo"/>
                <a:ea typeface="Arimo"/>
                <a:cs typeface="Arimo"/>
                <a:sym typeface="Arimo"/>
              </a:defRPr>
            </a:lvl3pPr>
            <a:lvl4pPr indent="0" lvl="3" marL="0" marR="0" algn="r">
              <a:lnSpc>
                <a:spcPct val="100000"/>
              </a:lnSpc>
              <a:spcBef>
                <a:spcPts val="0"/>
              </a:spcBef>
              <a:spcAft>
                <a:spcPts val="0"/>
              </a:spcAft>
              <a:buSzPts val="700"/>
              <a:buNone/>
              <a:defRPr sz="700">
                <a:solidFill>
                  <a:schemeClr val="dk1"/>
                </a:solidFill>
                <a:latin typeface="Arimo"/>
                <a:ea typeface="Arimo"/>
                <a:cs typeface="Arimo"/>
                <a:sym typeface="Arimo"/>
              </a:defRPr>
            </a:lvl4pPr>
            <a:lvl5pPr indent="0" lvl="4" marL="0" marR="0" algn="r">
              <a:lnSpc>
                <a:spcPct val="100000"/>
              </a:lnSpc>
              <a:spcBef>
                <a:spcPts val="0"/>
              </a:spcBef>
              <a:spcAft>
                <a:spcPts val="0"/>
              </a:spcAft>
              <a:buSzPts val="700"/>
              <a:buNone/>
              <a:defRPr sz="700">
                <a:solidFill>
                  <a:schemeClr val="dk1"/>
                </a:solidFill>
                <a:latin typeface="Arimo"/>
                <a:ea typeface="Arimo"/>
                <a:cs typeface="Arimo"/>
                <a:sym typeface="Arimo"/>
              </a:defRPr>
            </a:lvl5pPr>
            <a:lvl6pPr indent="0" lvl="5" marL="0" marR="0" algn="r">
              <a:lnSpc>
                <a:spcPct val="100000"/>
              </a:lnSpc>
              <a:spcBef>
                <a:spcPts val="0"/>
              </a:spcBef>
              <a:spcAft>
                <a:spcPts val="0"/>
              </a:spcAft>
              <a:buSzPts val="700"/>
              <a:buNone/>
              <a:defRPr sz="700">
                <a:solidFill>
                  <a:schemeClr val="dk1"/>
                </a:solidFill>
                <a:latin typeface="Arimo"/>
                <a:ea typeface="Arimo"/>
                <a:cs typeface="Arimo"/>
                <a:sym typeface="Arimo"/>
              </a:defRPr>
            </a:lvl6pPr>
            <a:lvl7pPr indent="0" lvl="6" marL="0" marR="0" algn="r">
              <a:lnSpc>
                <a:spcPct val="100000"/>
              </a:lnSpc>
              <a:spcBef>
                <a:spcPts val="0"/>
              </a:spcBef>
              <a:spcAft>
                <a:spcPts val="0"/>
              </a:spcAft>
              <a:buSzPts val="700"/>
              <a:buNone/>
              <a:defRPr sz="700">
                <a:solidFill>
                  <a:schemeClr val="dk1"/>
                </a:solidFill>
                <a:latin typeface="Arimo"/>
                <a:ea typeface="Arimo"/>
                <a:cs typeface="Arimo"/>
                <a:sym typeface="Arimo"/>
              </a:defRPr>
            </a:lvl7pPr>
            <a:lvl8pPr indent="0" lvl="7" marL="0" marR="0" algn="r">
              <a:lnSpc>
                <a:spcPct val="100000"/>
              </a:lnSpc>
              <a:spcBef>
                <a:spcPts val="0"/>
              </a:spcBef>
              <a:spcAft>
                <a:spcPts val="0"/>
              </a:spcAft>
              <a:buSzPts val="700"/>
              <a:buNone/>
              <a:defRPr sz="700">
                <a:solidFill>
                  <a:schemeClr val="dk1"/>
                </a:solidFill>
                <a:latin typeface="Arimo"/>
                <a:ea typeface="Arimo"/>
                <a:cs typeface="Arimo"/>
                <a:sym typeface="Arimo"/>
              </a:defRPr>
            </a:lvl8pPr>
            <a:lvl9pPr indent="0" lvl="8" marL="0" marR="0" algn="r">
              <a:lnSpc>
                <a:spcPct val="100000"/>
              </a:lnSpc>
              <a:spcBef>
                <a:spcPts val="0"/>
              </a:spcBef>
              <a:spcAft>
                <a:spcPts val="0"/>
              </a:spcAft>
              <a:buSzPts val="700"/>
              <a:buNone/>
              <a:defRPr sz="700">
                <a:solidFill>
                  <a:schemeClr val="dk1"/>
                </a:solidFill>
                <a:latin typeface="Arimo"/>
                <a:ea typeface="Arimo"/>
                <a:cs typeface="Arimo"/>
                <a:sym typeface="Arimo"/>
              </a:defRPr>
            </a:lvl9pPr>
          </a:lstStyle>
          <a:p>
            <a:pPr indent="-44450" lvl="0" marL="0" rtl="0" algn="r">
              <a:spcBef>
                <a:spcPts val="0"/>
              </a:spcBef>
              <a:spcAft>
                <a:spcPts val="0"/>
              </a:spcAft>
              <a:buClr>
                <a:schemeClr val="dk1"/>
              </a:buClr>
              <a:buSzPts val="700"/>
              <a:buFont typeface="Arimo"/>
              <a:buNone/>
            </a:pPr>
            <a:fld id="{00000000-1234-1234-1234-123412341234}" type="slidenum">
              <a:rPr lang="en"/>
              <a:t>‹#›</a:t>
            </a:fld>
            <a:endParaRPr/>
          </a:p>
        </p:txBody>
      </p:sp>
      <p:sp>
        <p:nvSpPr>
          <p:cNvPr id="1037" name="Google Shape;1037;p47"/>
          <p:cNvSpPr txBox="1"/>
          <p:nvPr>
            <p:ph type="title"/>
          </p:nvPr>
        </p:nvSpPr>
        <p:spPr>
          <a:xfrm>
            <a:off x="2598475" y="3493075"/>
            <a:ext cx="5985300" cy="994800"/>
          </a:xfrm>
          <a:prstGeom prst="rect">
            <a:avLst/>
          </a:prstGeom>
        </p:spPr>
        <p:txBody>
          <a:bodyPr anchorCtr="0" anchor="ctr" bIns="0" lIns="0" spcFirstLastPara="1" rIns="0" wrap="square" tIns="0">
            <a:noAutofit/>
          </a:bodyPr>
          <a:lstStyle>
            <a:lvl1pPr lvl="0">
              <a:lnSpc>
                <a:spcPct val="80000"/>
              </a:lnSpc>
              <a:spcBef>
                <a:spcPts val="0"/>
              </a:spcBef>
              <a:spcAft>
                <a:spcPts val="0"/>
              </a:spcAft>
              <a:buNone/>
              <a:defRPr/>
            </a:lvl1pPr>
            <a:lvl2pPr lvl="1">
              <a:lnSpc>
                <a:spcPct val="80000"/>
              </a:lnSpc>
              <a:spcBef>
                <a:spcPts val="0"/>
              </a:spcBef>
              <a:spcAft>
                <a:spcPts val="0"/>
              </a:spcAft>
              <a:buNone/>
              <a:defRPr sz="4500"/>
            </a:lvl2pPr>
            <a:lvl3pPr lvl="2">
              <a:lnSpc>
                <a:spcPct val="80000"/>
              </a:lnSpc>
              <a:spcBef>
                <a:spcPts val="0"/>
              </a:spcBef>
              <a:spcAft>
                <a:spcPts val="0"/>
              </a:spcAft>
              <a:buNone/>
              <a:defRPr sz="4500"/>
            </a:lvl3pPr>
            <a:lvl4pPr lvl="3">
              <a:lnSpc>
                <a:spcPct val="80000"/>
              </a:lnSpc>
              <a:spcBef>
                <a:spcPts val="0"/>
              </a:spcBef>
              <a:spcAft>
                <a:spcPts val="0"/>
              </a:spcAft>
              <a:buNone/>
              <a:defRPr sz="4500"/>
            </a:lvl4pPr>
            <a:lvl5pPr lvl="4">
              <a:lnSpc>
                <a:spcPct val="80000"/>
              </a:lnSpc>
              <a:spcBef>
                <a:spcPts val="0"/>
              </a:spcBef>
              <a:spcAft>
                <a:spcPts val="0"/>
              </a:spcAft>
              <a:buNone/>
              <a:defRPr sz="4500"/>
            </a:lvl5pPr>
            <a:lvl6pPr lvl="5">
              <a:lnSpc>
                <a:spcPct val="80000"/>
              </a:lnSpc>
              <a:spcBef>
                <a:spcPts val="0"/>
              </a:spcBef>
              <a:spcAft>
                <a:spcPts val="0"/>
              </a:spcAft>
              <a:buNone/>
              <a:defRPr sz="4500"/>
            </a:lvl6pPr>
            <a:lvl7pPr lvl="6">
              <a:lnSpc>
                <a:spcPct val="80000"/>
              </a:lnSpc>
              <a:spcBef>
                <a:spcPts val="0"/>
              </a:spcBef>
              <a:spcAft>
                <a:spcPts val="0"/>
              </a:spcAft>
              <a:buNone/>
              <a:defRPr sz="4500"/>
            </a:lvl7pPr>
            <a:lvl8pPr lvl="7">
              <a:lnSpc>
                <a:spcPct val="80000"/>
              </a:lnSpc>
              <a:spcBef>
                <a:spcPts val="0"/>
              </a:spcBef>
              <a:spcAft>
                <a:spcPts val="0"/>
              </a:spcAft>
              <a:buNone/>
              <a:defRPr sz="4500"/>
            </a:lvl8pPr>
            <a:lvl9pPr lvl="8">
              <a:lnSpc>
                <a:spcPct val="80000"/>
              </a:lnSpc>
              <a:spcBef>
                <a:spcPts val="0"/>
              </a:spcBef>
              <a:spcAft>
                <a:spcPts val="0"/>
              </a:spcAft>
              <a:buNone/>
              <a:defRPr sz="45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p:cSld name="CUSTOM_23">
    <p:bg>
      <p:bgPr>
        <a:solidFill>
          <a:schemeClr val="accent5"/>
        </a:solidFill>
      </p:bgPr>
    </p:bg>
    <p:spTree>
      <p:nvGrpSpPr>
        <p:cNvPr id="1038" name="Shape 1038"/>
        <p:cNvGrpSpPr/>
        <p:nvPr/>
      </p:nvGrpSpPr>
      <p:grpSpPr>
        <a:xfrm>
          <a:off x="0" y="0"/>
          <a:ext cx="0" cy="0"/>
          <a:chOff x="0" y="0"/>
          <a:chExt cx="0" cy="0"/>
        </a:xfrm>
      </p:grpSpPr>
      <p:sp>
        <p:nvSpPr>
          <p:cNvPr id="1039" name="Google Shape;1039;p48"/>
          <p:cNvSpPr/>
          <p:nvPr>
            <p:ph idx="2" type="pic"/>
          </p:nvPr>
        </p:nvSpPr>
        <p:spPr>
          <a:xfrm>
            <a:off x="277500" y="1963600"/>
            <a:ext cx="1333800" cy="1337100"/>
          </a:xfrm>
          <a:prstGeom prst="roundRect">
            <a:avLst>
              <a:gd fmla="val 14278" name="adj"/>
            </a:avLst>
          </a:prstGeom>
          <a:noFill/>
          <a:ln>
            <a:noFill/>
          </a:ln>
        </p:spPr>
      </p:sp>
      <p:sp>
        <p:nvSpPr>
          <p:cNvPr id="1040" name="Google Shape;1040;p48"/>
          <p:cNvSpPr/>
          <p:nvPr>
            <p:ph idx="3" type="pic"/>
          </p:nvPr>
        </p:nvSpPr>
        <p:spPr>
          <a:xfrm>
            <a:off x="1728225" y="1963600"/>
            <a:ext cx="1333800" cy="1337100"/>
          </a:xfrm>
          <a:prstGeom prst="roundRect">
            <a:avLst>
              <a:gd fmla="val 14278" name="adj"/>
            </a:avLst>
          </a:prstGeom>
          <a:noFill/>
          <a:ln>
            <a:noFill/>
          </a:ln>
        </p:spPr>
      </p:sp>
      <p:sp>
        <p:nvSpPr>
          <p:cNvPr id="1041" name="Google Shape;1041;p48"/>
          <p:cNvSpPr/>
          <p:nvPr>
            <p:ph idx="4" type="pic"/>
          </p:nvPr>
        </p:nvSpPr>
        <p:spPr>
          <a:xfrm>
            <a:off x="3179025" y="1963600"/>
            <a:ext cx="1333800" cy="1337100"/>
          </a:xfrm>
          <a:prstGeom prst="roundRect">
            <a:avLst>
              <a:gd fmla="val 14278" name="adj"/>
            </a:avLst>
          </a:prstGeom>
          <a:noFill/>
          <a:ln>
            <a:noFill/>
          </a:ln>
        </p:spPr>
      </p:sp>
      <p:sp>
        <p:nvSpPr>
          <p:cNvPr id="1042" name="Google Shape;1042;p48"/>
          <p:cNvSpPr/>
          <p:nvPr>
            <p:ph idx="5" type="pic"/>
          </p:nvPr>
        </p:nvSpPr>
        <p:spPr>
          <a:xfrm>
            <a:off x="4629825" y="1963600"/>
            <a:ext cx="1333800" cy="1337100"/>
          </a:xfrm>
          <a:prstGeom prst="roundRect">
            <a:avLst>
              <a:gd fmla="val 14278" name="adj"/>
            </a:avLst>
          </a:prstGeom>
          <a:noFill/>
          <a:ln>
            <a:noFill/>
          </a:ln>
        </p:spPr>
      </p:sp>
      <p:sp>
        <p:nvSpPr>
          <p:cNvPr id="1043" name="Google Shape;1043;p48"/>
          <p:cNvSpPr/>
          <p:nvPr>
            <p:ph idx="6" type="pic"/>
          </p:nvPr>
        </p:nvSpPr>
        <p:spPr>
          <a:xfrm>
            <a:off x="6080625" y="1963600"/>
            <a:ext cx="1333800" cy="1337100"/>
          </a:xfrm>
          <a:prstGeom prst="roundRect">
            <a:avLst>
              <a:gd fmla="val 14278" name="adj"/>
            </a:avLst>
          </a:prstGeom>
          <a:noFill/>
          <a:ln>
            <a:noFill/>
          </a:ln>
        </p:spPr>
      </p:sp>
      <p:sp>
        <p:nvSpPr>
          <p:cNvPr id="1044" name="Google Shape;1044;p48"/>
          <p:cNvSpPr/>
          <p:nvPr>
            <p:ph idx="7" type="pic"/>
          </p:nvPr>
        </p:nvSpPr>
        <p:spPr>
          <a:xfrm>
            <a:off x="7531425" y="1963600"/>
            <a:ext cx="1333800" cy="1337100"/>
          </a:xfrm>
          <a:prstGeom prst="roundRect">
            <a:avLst>
              <a:gd fmla="val 14278" name="adj"/>
            </a:avLst>
          </a:prstGeom>
          <a:noFill/>
          <a:ln>
            <a:noFill/>
          </a:ln>
        </p:spPr>
      </p:sp>
      <p:sp>
        <p:nvSpPr>
          <p:cNvPr id="1045" name="Google Shape;1045;p48"/>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algn="r">
              <a:lnSpc>
                <a:spcPct val="100000"/>
              </a:lnSpc>
              <a:spcBef>
                <a:spcPts val="0"/>
              </a:spcBef>
              <a:spcAft>
                <a:spcPts val="0"/>
              </a:spcAft>
              <a:buSzPts val="700"/>
              <a:buNone/>
              <a:defRPr sz="700">
                <a:solidFill>
                  <a:schemeClr val="dk1"/>
                </a:solidFill>
                <a:latin typeface="Arimo"/>
                <a:ea typeface="Arimo"/>
                <a:cs typeface="Arimo"/>
                <a:sym typeface="Arimo"/>
              </a:defRPr>
            </a:lvl1pPr>
            <a:lvl2pPr indent="0" lvl="1" marL="0" marR="0" algn="r">
              <a:lnSpc>
                <a:spcPct val="100000"/>
              </a:lnSpc>
              <a:spcBef>
                <a:spcPts val="0"/>
              </a:spcBef>
              <a:spcAft>
                <a:spcPts val="0"/>
              </a:spcAft>
              <a:buSzPts val="700"/>
              <a:buNone/>
              <a:defRPr sz="700">
                <a:solidFill>
                  <a:schemeClr val="dk1"/>
                </a:solidFill>
                <a:latin typeface="Arimo"/>
                <a:ea typeface="Arimo"/>
                <a:cs typeface="Arimo"/>
                <a:sym typeface="Arimo"/>
              </a:defRPr>
            </a:lvl2pPr>
            <a:lvl3pPr indent="0" lvl="2" marL="0" marR="0" algn="r">
              <a:lnSpc>
                <a:spcPct val="100000"/>
              </a:lnSpc>
              <a:spcBef>
                <a:spcPts val="0"/>
              </a:spcBef>
              <a:spcAft>
                <a:spcPts val="0"/>
              </a:spcAft>
              <a:buSzPts val="700"/>
              <a:buNone/>
              <a:defRPr sz="700">
                <a:solidFill>
                  <a:schemeClr val="dk1"/>
                </a:solidFill>
                <a:latin typeface="Arimo"/>
                <a:ea typeface="Arimo"/>
                <a:cs typeface="Arimo"/>
                <a:sym typeface="Arimo"/>
              </a:defRPr>
            </a:lvl3pPr>
            <a:lvl4pPr indent="0" lvl="3" marL="0" marR="0" algn="r">
              <a:lnSpc>
                <a:spcPct val="100000"/>
              </a:lnSpc>
              <a:spcBef>
                <a:spcPts val="0"/>
              </a:spcBef>
              <a:spcAft>
                <a:spcPts val="0"/>
              </a:spcAft>
              <a:buSzPts val="700"/>
              <a:buNone/>
              <a:defRPr sz="700">
                <a:solidFill>
                  <a:schemeClr val="dk1"/>
                </a:solidFill>
                <a:latin typeface="Arimo"/>
                <a:ea typeface="Arimo"/>
                <a:cs typeface="Arimo"/>
                <a:sym typeface="Arimo"/>
              </a:defRPr>
            </a:lvl4pPr>
            <a:lvl5pPr indent="0" lvl="4" marL="0" marR="0" algn="r">
              <a:lnSpc>
                <a:spcPct val="100000"/>
              </a:lnSpc>
              <a:spcBef>
                <a:spcPts val="0"/>
              </a:spcBef>
              <a:spcAft>
                <a:spcPts val="0"/>
              </a:spcAft>
              <a:buSzPts val="700"/>
              <a:buNone/>
              <a:defRPr sz="700">
                <a:solidFill>
                  <a:schemeClr val="dk1"/>
                </a:solidFill>
                <a:latin typeface="Arimo"/>
                <a:ea typeface="Arimo"/>
                <a:cs typeface="Arimo"/>
                <a:sym typeface="Arimo"/>
              </a:defRPr>
            </a:lvl5pPr>
            <a:lvl6pPr indent="0" lvl="5" marL="0" marR="0" algn="r">
              <a:lnSpc>
                <a:spcPct val="100000"/>
              </a:lnSpc>
              <a:spcBef>
                <a:spcPts val="0"/>
              </a:spcBef>
              <a:spcAft>
                <a:spcPts val="0"/>
              </a:spcAft>
              <a:buSzPts val="700"/>
              <a:buNone/>
              <a:defRPr sz="700">
                <a:solidFill>
                  <a:schemeClr val="dk1"/>
                </a:solidFill>
                <a:latin typeface="Arimo"/>
                <a:ea typeface="Arimo"/>
                <a:cs typeface="Arimo"/>
                <a:sym typeface="Arimo"/>
              </a:defRPr>
            </a:lvl6pPr>
            <a:lvl7pPr indent="0" lvl="6" marL="0" marR="0" algn="r">
              <a:lnSpc>
                <a:spcPct val="100000"/>
              </a:lnSpc>
              <a:spcBef>
                <a:spcPts val="0"/>
              </a:spcBef>
              <a:spcAft>
                <a:spcPts val="0"/>
              </a:spcAft>
              <a:buSzPts val="700"/>
              <a:buNone/>
              <a:defRPr sz="700">
                <a:solidFill>
                  <a:schemeClr val="dk1"/>
                </a:solidFill>
                <a:latin typeface="Arimo"/>
                <a:ea typeface="Arimo"/>
                <a:cs typeface="Arimo"/>
                <a:sym typeface="Arimo"/>
              </a:defRPr>
            </a:lvl7pPr>
            <a:lvl8pPr indent="0" lvl="7" marL="0" marR="0" algn="r">
              <a:lnSpc>
                <a:spcPct val="100000"/>
              </a:lnSpc>
              <a:spcBef>
                <a:spcPts val="0"/>
              </a:spcBef>
              <a:spcAft>
                <a:spcPts val="0"/>
              </a:spcAft>
              <a:buSzPts val="700"/>
              <a:buNone/>
              <a:defRPr sz="700">
                <a:solidFill>
                  <a:schemeClr val="dk1"/>
                </a:solidFill>
                <a:latin typeface="Arimo"/>
                <a:ea typeface="Arimo"/>
                <a:cs typeface="Arimo"/>
                <a:sym typeface="Arimo"/>
              </a:defRPr>
            </a:lvl8pPr>
            <a:lvl9pPr indent="0" lvl="8" marL="0" marR="0" algn="r">
              <a:lnSpc>
                <a:spcPct val="100000"/>
              </a:lnSpc>
              <a:spcBef>
                <a:spcPts val="0"/>
              </a:spcBef>
              <a:spcAft>
                <a:spcPts val="0"/>
              </a:spcAft>
              <a:buSzPts val="700"/>
              <a:buNone/>
              <a:defRPr sz="700">
                <a:solidFill>
                  <a:schemeClr val="dk1"/>
                </a:solidFill>
                <a:latin typeface="Arimo"/>
                <a:ea typeface="Arimo"/>
                <a:cs typeface="Arimo"/>
                <a:sym typeface="Arimo"/>
              </a:defRPr>
            </a:lvl9pPr>
          </a:lstStyle>
          <a:p>
            <a:pPr indent="-44450" lvl="0" marL="0" rtl="0" algn="r">
              <a:spcBef>
                <a:spcPts val="0"/>
              </a:spcBef>
              <a:spcAft>
                <a:spcPts val="0"/>
              </a:spcAft>
              <a:buClr>
                <a:schemeClr val="dk1"/>
              </a:buClr>
              <a:buSzPts val="700"/>
              <a:buFont typeface="Arimo"/>
              <a:buNone/>
            </a:pPr>
            <a:fld id="{00000000-1234-1234-1234-123412341234}" type="slidenum">
              <a:rPr lang="en"/>
              <a:t>‹#›</a:t>
            </a:fld>
            <a:endParaRPr/>
          </a:p>
        </p:txBody>
      </p:sp>
      <p:sp>
        <p:nvSpPr>
          <p:cNvPr id="1046" name="Google Shape;1046;p48"/>
          <p:cNvSpPr txBox="1"/>
          <p:nvPr>
            <p:ph type="title"/>
          </p:nvPr>
        </p:nvSpPr>
        <p:spPr>
          <a:xfrm>
            <a:off x="277500" y="577275"/>
            <a:ext cx="7137000" cy="994800"/>
          </a:xfrm>
          <a:prstGeom prst="rect">
            <a:avLst/>
          </a:prstGeom>
        </p:spPr>
        <p:txBody>
          <a:bodyPr anchorCtr="0" anchor="t" bIns="0" lIns="0" spcFirstLastPara="1" rIns="0" wrap="square" tIns="0">
            <a:noAutofit/>
          </a:bodyPr>
          <a:lstStyle>
            <a:lvl1pPr lvl="0">
              <a:lnSpc>
                <a:spcPct val="80000"/>
              </a:lnSpc>
              <a:spcBef>
                <a:spcPts val="0"/>
              </a:spcBef>
              <a:spcAft>
                <a:spcPts val="0"/>
              </a:spcAft>
              <a:buNone/>
              <a:defRPr/>
            </a:lvl1pPr>
            <a:lvl2pPr lvl="1">
              <a:lnSpc>
                <a:spcPct val="80000"/>
              </a:lnSpc>
              <a:spcBef>
                <a:spcPts val="0"/>
              </a:spcBef>
              <a:spcAft>
                <a:spcPts val="0"/>
              </a:spcAft>
              <a:buNone/>
              <a:defRPr sz="3000"/>
            </a:lvl2pPr>
            <a:lvl3pPr lvl="2">
              <a:lnSpc>
                <a:spcPct val="80000"/>
              </a:lnSpc>
              <a:spcBef>
                <a:spcPts val="0"/>
              </a:spcBef>
              <a:spcAft>
                <a:spcPts val="0"/>
              </a:spcAft>
              <a:buNone/>
              <a:defRPr sz="3000"/>
            </a:lvl3pPr>
            <a:lvl4pPr lvl="3">
              <a:lnSpc>
                <a:spcPct val="80000"/>
              </a:lnSpc>
              <a:spcBef>
                <a:spcPts val="0"/>
              </a:spcBef>
              <a:spcAft>
                <a:spcPts val="0"/>
              </a:spcAft>
              <a:buNone/>
              <a:defRPr sz="3000"/>
            </a:lvl4pPr>
            <a:lvl5pPr lvl="4">
              <a:lnSpc>
                <a:spcPct val="80000"/>
              </a:lnSpc>
              <a:spcBef>
                <a:spcPts val="0"/>
              </a:spcBef>
              <a:spcAft>
                <a:spcPts val="0"/>
              </a:spcAft>
              <a:buNone/>
              <a:defRPr sz="3000"/>
            </a:lvl5pPr>
            <a:lvl6pPr lvl="5">
              <a:lnSpc>
                <a:spcPct val="80000"/>
              </a:lnSpc>
              <a:spcBef>
                <a:spcPts val="0"/>
              </a:spcBef>
              <a:spcAft>
                <a:spcPts val="0"/>
              </a:spcAft>
              <a:buNone/>
              <a:defRPr sz="3000"/>
            </a:lvl6pPr>
            <a:lvl7pPr lvl="6">
              <a:lnSpc>
                <a:spcPct val="80000"/>
              </a:lnSpc>
              <a:spcBef>
                <a:spcPts val="0"/>
              </a:spcBef>
              <a:spcAft>
                <a:spcPts val="0"/>
              </a:spcAft>
              <a:buNone/>
              <a:defRPr sz="3000"/>
            </a:lvl7pPr>
            <a:lvl8pPr lvl="7">
              <a:lnSpc>
                <a:spcPct val="80000"/>
              </a:lnSpc>
              <a:spcBef>
                <a:spcPts val="0"/>
              </a:spcBef>
              <a:spcAft>
                <a:spcPts val="0"/>
              </a:spcAft>
              <a:buNone/>
              <a:defRPr sz="3000"/>
            </a:lvl8pPr>
            <a:lvl9pPr lvl="8">
              <a:lnSpc>
                <a:spcPct val="80000"/>
              </a:lnSpc>
              <a:spcBef>
                <a:spcPts val="0"/>
              </a:spcBef>
              <a:spcAft>
                <a:spcPts val="0"/>
              </a:spcAft>
              <a:buNone/>
              <a:defRPr sz="3000"/>
            </a:lvl9pPr>
          </a:lstStyle>
          <a:p/>
        </p:txBody>
      </p:sp>
      <p:sp>
        <p:nvSpPr>
          <p:cNvPr id="1047" name="Google Shape;1047;p48"/>
          <p:cNvSpPr txBox="1"/>
          <p:nvPr>
            <p:ph idx="1" type="body"/>
          </p:nvPr>
        </p:nvSpPr>
        <p:spPr>
          <a:xfrm>
            <a:off x="370644" y="4380300"/>
            <a:ext cx="1333800" cy="561600"/>
          </a:xfrm>
          <a:prstGeom prst="rect">
            <a:avLst/>
          </a:prstGeom>
        </p:spPr>
        <p:txBody>
          <a:bodyPr anchorCtr="0" anchor="t" bIns="0" lIns="0" spcFirstLastPara="1" rIns="0" wrap="square" tIns="0">
            <a:noAutofit/>
          </a:bodyPr>
          <a:lstStyle>
            <a:lvl1pPr indent="-279400" lvl="0" marL="457200">
              <a:lnSpc>
                <a:spcPct val="115000"/>
              </a:lnSpc>
              <a:spcBef>
                <a:spcPts val="0"/>
              </a:spcBef>
              <a:spcAft>
                <a:spcPts val="0"/>
              </a:spcAft>
              <a:buClr>
                <a:schemeClr val="dk1"/>
              </a:buClr>
              <a:buSzPts val="800"/>
              <a:buChar char="●"/>
              <a:defRPr sz="800"/>
            </a:lvl1pPr>
            <a:lvl2pPr indent="-279400" lvl="1" marL="914400">
              <a:lnSpc>
                <a:spcPct val="115000"/>
              </a:lnSpc>
              <a:spcBef>
                <a:spcPts val="0"/>
              </a:spcBef>
              <a:spcAft>
                <a:spcPts val="0"/>
              </a:spcAft>
              <a:buClr>
                <a:schemeClr val="dk1"/>
              </a:buClr>
              <a:buSzPts val="800"/>
              <a:buChar char="○"/>
              <a:defRPr sz="800"/>
            </a:lvl2pPr>
            <a:lvl3pPr indent="-279400" lvl="2" marL="1371600">
              <a:lnSpc>
                <a:spcPct val="115000"/>
              </a:lnSpc>
              <a:spcBef>
                <a:spcPts val="0"/>
              </a:spcBef>
              <a:spcAft>
                <a:spcPts val="0"/>
              </a:spcAft>
              <a:buClr>
                <a:schemeClr val="dk1"/>
              </a:buClr>
              <a:buSzPts val="800"/>
              <a:buChar char="■"/>
              <a:defRPr sz="800"/>
            </a:lvl3pPr>
            <a:lvl4pPr indent="-279400" lvl="3" marL="1828800">
              <a:lnSpc>
                <a:spcPct val="115000"/>
              </a:lnSpc>
              <a:spcBef>
                <a:spcPts val="0"/>
              </a:spcBef>
              <a:spcAft>
                <a:spcPts val="0"/>
              </a:spcAft>
              <a:buClr>
                <a:schemeClr val="dk1"/>
              </a:buClr>
              <a:buSzPts val="800"/>
              <a:buChar char="●"/>
              <a:defRPr sz="800"/>
            </a:lvl4pPr>
            <a:lvl5pPr indent="-279400" lvl="4" marL="2286000">
              <a:lnSpc>
                <a:spcPct val="115000"/>
              </a:lnSpc>
              <a:spcBef>
                <a:spcPts val="0"/>
              </a:spcBef>
              <a:spcAft>
                <a:spcPts val="0"/>
              </a:spcAft>
              <a:buClr>
                <a:schemeClr val="dk1"/>
              </a:buClr>
              <a:buSzPts val="800"/>
              <a:buChar char="○"/>
              <a:defRPr sz="800"/>
            </a:lvl5pPr>
            <a:lvl6pPr indent="-279400" lvl="5" marL="2743200">
              <a:lnSpc>
                <a:spcPct val="115000"/>
              </a:lnSpc>
              <a:spcBef>
                <a:spcPts val="0"/>
              </a:spcBef>
              <a:spcAft>
                <a:spcPts val="0"/>
              </a:spcAft>
              <a:buClr>
                <a:schemeClr val="dk1"/>
              </a:buClr>
              <a:buSzPts val="800"/>
              <a:buChar char="■"/>
              <a:defRPr sz="800"/>
            </a:lvl6pPr>
            <a:lvl7pPr indent="-279400" lvl="6" marL="3200400">
              <a:lnSpc>
                <a:spcPct val="115000"/>
              </a:lnSpc>
              <a:spcBef>
                <a:spcPts val="0"/>
              </a:spcBef>
              <a:spcAft>
                <a:spcPts val="0"/>
              </a:spcAft>
              <a:buClr>
                <a:schemeClr val="dk1"/>
              </a:buClr>
              <a:buSzPts val="800"/>
              <a:buChar char="●"/>
              <a:defRPr sz="800"/>
            </a:lvl7pPr>
            <a:lvl8pPr indent="-279400" lvl="7" marL="3657600">
              <a:lnSpc>
                <a:spcPct val="115000"/>
              </a:lnSpc>
              <a:spcBef>
                <a:spcPts val="0"/>
              </a:spcBef>
              <a:spcAft>
                <a:spcPts val="0"/>
              </a:spcAft>
              <a:buClr>
                <a:schemeClr val="dk1"/>
              </a:buClr>
              <a:buSzPts val="800"/>
              <a:buChar char="○"/>
              <a:defRPr sz="800"/>
            </a:lvl8pPr>
            <a:lvl9pPr indent="-279400" lvl="8" marL="4114800">
              <a:lnSpc>
                <a:spcPct val="115000"/>
              </a:lnSpc>
              <a:spcBef>
                <a:spcPts val="0"/>
              </a:spcBef>
              <a:spcAft>
                <a:spcPts val="0"/>
              </a:spcAft>
              <a:buClr>
                <a:schemeClr val="dk1"/>
              </a:buClr>
              <a:buSzPts val="800"/>
              <a:buChar char="■"/>
              <a:defRPr sz="800"/>
            </a:lvl9pPr>
          </a:lstStyle>
          <a:p/>
        </p:txBody>
      </p:sp>
      <p:sp>
        <p:nvSpPr>
          <p:cNvPr id="1048" name="Google Shape;1048;p48"/>
          <p:cNvSpPr txBox="1"/>
          <p:nvPr>
            <p:ph idx="8" type="body"/>
          </p:nvPr>
        </p:nvSpPr>
        <p:spPr>
          <a:xfrm>
            <a:off x="1821624" y="4380300"/>
            <a:ext cx="1333800" cy="561600"/>
          </a:xfrm>
          <a:prstGeom prst="rect">
            <a:avLst/>
          </a:prstGeom>
        </p:spPr>
        <p:txBody>
          <a:bodyPr anchorCtr="0" anchor="t" bIns="0" lIns="0" spcFirstLastPara="1" rIns="0" wrap="square" tIns="0">
            <a:noAutofit/>
          </a:bodyPr>
          <a:lstStyle>
            <a:lvl1pPr indent="-279400" lvl="0" marL="457200">
              <a:lnSpc>
                <a:spcPct val="115000"/>
              </a:lnSpc>
              <a:spcBef>
                <a:spcPts val="0"/>
              </a:spcBef>
              <a:spcAft>
                <a:spcPts val="0"/>
              </a:spcAft>
              <a:buClr>
                <a:schemeClr val="dk1"/>
              </a:buClr>
              <a:buSzPts val="800"/>
              <a:buChar char="●"/>
              <a:defRPr sz="800"/>
            </a:lvl1pPr>
            <a:lvl2pPr indent="-279400" lvl="1" marL="914400">
              <a:lnSpc>
                <a:spcPct val="115000"/>
              </a:lnSpc>
              <a:spcBef>
                <a:spcPts val="0"/>
              </a:spcBef>
              <a:spcAft>
                <a:spcPts val="0"/>
              </a:spcAft>
              <a:buClr>
                <a:schemeClr val="dk1"/>
              </a:buClr>
              <a:buSzPts val="800"/>
              <a:buChar char="○"/>
              <a:defRPr sz="800"/>
            </a:lvl2pPr>
            <a:lvl3pPr indent="-279400" lvl="2" marL="1371600">
              <a:lnSpc>
                <a:spcPct val="115000"/>
              </a:lnSpc>
              <a:spcBef>
                <a:spcPts val="0"/>
              </a:spcBef>
              <a:spcAft>
                <a:spcPts val="0"/>
              </a:spcAft>
              <a:buClr>
                <a:schemeClr val="dk1"/>
              </a:buClr>
              <a:buSzPts val="800"/>
              <a:buChar char="■"/>
              <a:defRPr sz="800"/>
            </a:lvl3pPr>
            <a:lvl4pPr indent="-279400" lvl="3" marL="1828800">
              <a:lnSpc>
                <a:spcPct val="115000"/>
              </a:lnSpc>
              <a:spcBef>
                <a:spcPts val="0"/>
              </a:spcBef>
              <a:spcAft>
                <a:spcPts val="0"/>
              </a:spcAft>
              <a:buClr>
                <a:schemeClr val="dk1"/>
              </a:buClr>
              <a:buSzPts val="800"/>
              <a:buChar char="●"/>
              <a:defRPr sz="800"/>
            </a:lvl4pPr>
            <a:lvl5pPr indent="-279400" lvl="4" marL="2286000">
              <a:lnSpc>
                <a:spcPct val="115000"/>
              </a:lnSpc>
              <a:spcBef>
                <a:spcPts val="0"/>
              </a:spcBef>
              <a:spcAft>
                <a:spcPts val="0"/>
              </a:spcAft>
              <a:buClr>
                <a:schemeClr val="dk1"/>
              </a:buClr>
              <a:buSzPts val="800"/>
              <a:buChar char="○"/>
              <a:defRPr sz="800"/>
            </a:lvl5pPr>
            <a:lvl6pPr indent="-279400" lvl="5" marL="2743200">
              <a:lnSpc>
                <a:spcPct val="115000"/>
              </a:lnSpc>
              <a:spcBef>
                <a:spcPts val="0"/>
              </a:spcBef>
              <a:spcAft>
                <a:spcPts val="0"/>
              </a:spcAft>
              <a:buClr>
                <a:schemeClr val="dk1"/>
              </a:buClr>
              <a:buSzPts val="800"/>
              <a:buChar char="■"/>
              <a:defRPr sz="800"/>
            </a:lvl6pPr>
            <a:lvl7pPr indent="-279400" lvl="6" marL="3200400">
              <a:lnSpc>
                <a:spcPct val="115000"/>
              </a:lnSpc>
              <a:spcBef>
                <a:spcPts val="0"/>
              </a:spcBef>
              <a:spcAft>
                <a:spcPts val="0"/>
              </a:spcAft>
              <a:buClr>
                <a:schemeClr val="dk1"/>
              </a:buClr>
              <a:buSzPts val="800"/>
              <a:buChar char="●"/>
              <a:defRPr sz="800"/>
            </a:lvl7pPr>
            <a:lvl8pPr indent="-279400" lvl="7" marL="3657600">
              <a:lnSpc>
                <a:spcPct val="115000"/>
              </a:lnSpc>
              <a:spcBef>
                <a:spcPts val="0"/>
              </a:spcBef>
              <a:spcAft>
                <a:spcPts val="0"/>
              </a:spcAft>
              <a:buClr>
                <a:schemeClr val="dk1"/>
              </a:buClr>
              <a:buSzPts val="800"/>
              <a:buChar char="○"/>
              <a:defRPr sz="800"/>
            </a:lvl8pPr>
            <a:lvl9pPr indent="-279400" lvl="8" marL="4114800">
              <a:lnSpc>
                <a:spcPct val="115000"/>
              </a:lnSpc>
              <a:spcBef>
                <a:spcPts val="0"/>
              </a:spcBef>
              <a:spcAft>
                <a:spcPts val="0"/>
              </a:spcAft>
              <a:buClr>
                <a:schemeClr val="dk1"/>
              </a:buClr>
              <a:buSzPts val="800"/>
              <a:buChar char="■"/>
              <a:defRPr sz="800"/>
            </a:lvl9pPr>
          </a:lstStyle>
          <a:p/>
        </p:txBody>
      </p:sp>
      <p:sp>
        <p:nvSpPr>
          <p:cNvPr id="1049" name="Google Shape;1049;p48"/>
          <p:cNvSpPr txBox="1"/>
          <p:nvPr>
            <p:ph idx="9" type="body"/>
          </p:nvPr>
        </p:nvSpPr>
        <p:spPr>
          <a:xfrm>
            <a:off x="3272604" y="4380300"/>
            <a:ext cx="1333800" cy="561600"/>
          </a:xfrm>
          <a:prstGeom prst="rect">
            <a:avLst/>
          </a:prstGeom>
        </p:spPr>
        <p:txBody>
          <a:bodyPr anchorCtr="0" anchor="t" bIns="0" lIns="0" spcFirstLastPara="1" rIns="0" wrap="square" tIns="0">
            <a:noAutofit/>
          </a:bodyPr>
          <a:lstStyle>
            <a:lvl1pPr indent="-279400" lvl="0" marL="457200">
              <a:lnSpc>
                <a:spcPct val="115000"/>
              </a:lnSpc>
              <a:spcBef>
                <a:spcPts val="0"/>
              </a:spcBef>
              <a:spcAft>
                <a:spcPts val="0"/>
              </a:spcAft>
              <a:buClr>
                <a:schemeClr val="dk1"/>
              </a:buClr>
              <a:buSzPts val="800"/>
              <a:buChar char="●"/>
              <a:defRPr sz="800"/>
            </a:lvl1pPr>
            <a:lvl2pPr indent="-279400" lvl="1" marL="914400">
              <a:lnSpc>
                <a:spcPct val="115000"/>
              </a:lnSpc>
              <a:spcBef>
                <a:spcPts val="0"/>
              </a:spcBef>
              <a:spcAft>
                <a:spcPts val="0"/>
              </a:spcAft>
              <a:buClr>
                <a:schemeClr val="dk1"/>
              </a:buClr>
              <a:buSzPts val="800"/>
              <a:buChar char="○"/>
              <a:defRPr sz="800"/>
            </a:lvl2pPr>
            <a:lvl3pPr indent="-279400" lvl="2" marL="1371600">
              <a:lnSpc>
                <a:spcPct val="115000"/>
              </a:lnSpc>
              <a:spcBef>
                <a:spcPts val="0"/>
              </a:spcBef>
              <a:spcAft>
                <a:spcPts val="0"/>
              </a:spcAft>
              <a:buClr>
                <a:schemeClr val="dk1"/>
              </a:buClr>
              <a:buSzPts val="800"/>
              <a:buChar char="■"/>
              <a:defRPr sz="800"/>
            </a:lvl3pPr>
            <a:lvl4pPr indent="-279400" lvl="3" marL="1828800">
              <a:lnSpc>
                <a:spcPct val="115000"/>
              </a:lnSpc>
              <a:spcBef>
                <a:spcPts val="0"/>
              </a:spcBef>
              <a:spcAft>
                <a:spcPts val="0"/>
              </a:spcAft>
              <a:buClr>
                <a:schemeClr val="dk1"/>
              </a:buClr>
              <a:buSzPts val="800"/>
              <a:buChar char="●"/>
              <a:defRPr sz="800"/>
            </a:lvl4pPr>
            <a:lvl5pPr indent="-279400" lvl="4" marL="2286000">
              <a:lnSpc>
                <a:spcPct val="115000"/>
              </a:lnSpc>
              <a:spcBef>
                <a:spcPts val="0"/>
              </a:spcBef>
              <a:spcAft>
                <a:spcPts val="0"/>
              </a:spcAft>
              <a:buClr>
                <a:schemeClr val="dk1"/>
              </a:buClr>
              <a:buSzPts val="800"/>
              <a:buChar char="○"/>
              <a:defRPr sz="800"/>
            </a:lvl5pPr>
            <a:lvl6pPr indent="-279400" lvl="5" marL="2743200">
              <a:lnSpc>
                <a:spcPct val="115000"/>
              </a:lnSpc>
              <a:spcBef>
                <a:spcPts val="0"/>
              </a:spcBef>
              <a:spcAft>
                <a:spcPts val="0"/>
              </a:spcAft>
              <a:buClr>
                <a:schemeClr val="dk1"/>
              </a:buClr>
              <a:buSzPts val="800"/>
              <a:buChar char="■"/>
              <a:defRPr sz="800"/>
            </a:lvl6pPr>
            <a:lvl7pPr indent="-279400" lvl="6" marL="3200400">
              <a:lnSpc>
                <a:spcPct val="115000"/>
              </a:lnSpc>
              <a:spcBef>
                <a:spcPts val="0"/>
              </a:spcBef>
              <a:spcAft>
                <a:spcPts val="0"/>
              </a:spcAft>
              <a:buClr>
                <a:schemeClr val="dk1"/>
              </a:buClr>
              <a:buSzPts val="800"/>
              <a:buChar char="●"/>
              <a:defRPr sz="800"/>
            </a:lvl7pPr>
            <a:lvl8pPr indent="-279400" lvl="7" marL="3657600">
              <a:lnSpc>
                <a:spcPct val="115000"/>
              </a:lnSpc>
              <a:spcBef>
                <a:spcPts val="0"/>
              </a:spcBef>
              <a:spcAft>
                <a:spcPts val="0"/>
              </a:spcAft>
              <a:buClr>
                <a:schemeClr val="dk1"/>
              </a:buClr>
              <a:buSzPts val="800"/>
              <a:buChar char="○"/>
              <a:defRPr sz="800"/>
            </a:lvl8pPr>
            <a:lvl9pPr indent="-279400" lvl="8" marL="4114800">
              <a:lnSpc>
                <a:spcPct val="115000"/>
              </a:lnSpc>
              <a:spcBef>
                <a:spcPts val="0"/>
              </a:spcBef>
              <a:spcAft>
                <a:spcPts val="0"/>
              </a:spcAft>
              <a:buClr>
                <a:schemeClr val="dk1"/>
              </a:buClr>
              <a:buSzPts val="800"/>
              <a:buChar char="■"/>
              <a:defRPr sz="800"/>
            </a:lvl9pPr>
          </a:lstStyle>
          <a:p/>
        </p:txBody>
      </p:sp>
      <p:sp>
        <p:nvSpPr>
          <p:cNvPr id="1050" name="Google Shape;1050;p48"/>
          <p:cNvSpPr txBox="1"/>
          <p:nvPr>
            <p:ph idx="13" type="body"/>
          </p:nvPr>
        </p:nvSpPr>
        <p:spPr>
          <a:xfrm>
            <a:off x="4723584" y="4380300"/>
            <a:ext cx="1333800" cy="561600"/>
          </a:xfrm>
          <a:prstGeom prst="rect">
            <a:avLst/>
          </a:prstGeom>
        </p:spPr>
        <p:txBody>
          <a:bodyPr anchorCtr="0" anchor="t" bIns="0" lIns="0" spcFirstLastPara="1" rIns="0" wrap="square" tIns="0">
            <a:noAutofit/>
          </a:bodyPr>
          <a:lstStyle>
            <a:lvl1pPr indent="-279400" lvl="0" marL="457200">
              <a:lnSpc>
                <a:spcPct val="115000"/>
              </a:lnSpc>
              <a:spcBef>
                <a:spcPts val="0"/>
              </a:spcBef>
              <a:spcAft>
                <a:spcPts val="0"/>
              </a:spcAft>
              <a:buClr>
                <a:schemeClr val="dk1"/>
              </a:buClr>
              <a:buSzPts val="800"/>
              <a:buChar char="●"/>
              <a:defRPr sz="800"/>
            </a:lvl1pPr>
            <a:lvl2pPr indent="-279400" lvl="1" marL="914400">
              <a:lnSpc>
                <a:spcPct val="115000"/>
              </a:lnSpc>
              <a:spcBef>
                <a:spcPts val="0"/>
              </a:spcBef>
              <a:spcAft>
                <a:spcPts val="0"/>
              </a:spcAft>
              <a:buClr>
                <a:schemeClr val="dk1"/>
              </a:buClr>
              <a:buSzPts val="800"/>
              <a:buChar char="○"/>
              <a:defRPr sz="800"/>
            </a:lvl2pPr>
            <a:lvl3pPr indent="-279400" lvl="2" marL="1371600">
              <a:lnSpc>
                <a:spcPct val="115000"/>
              </a:lnSpc>
              <a:spcBef>
                <a:spcPts val="0"/>
              </a:spcBef>
              <a:spcAft>
                <a:spcPts val="0"/>
              </a:spcAft>
              <a:buClr>
                <a:schemeClr val="dk1"/>
              </a:buClr>
              <a:buSzPts val="800"/>
              <a:buChar char="■"/>
              <a:defRPr sz="800"/>
            </a:lvl3pPr>
            <a:lvl4pPr indent="-279400" lvl="3" marL="1828800">
              <a:lnSpc>
                <a:spcPct val="115000"/>
              </a:lnSpc>
              <a:spcBef>
                <a:spcPts val="0"/>
              </a:spcBef>
              <a:spcAft>
                <a:spcPts val="0"/>
              </a:spcAft>
              <a:buClr>
                <a:schemeClr val="dk1"/>
              </a:buClr>
              <a:buSzPts val="800"/>
              <a:buChar char="●"/>
              <a:defRPr sz="800"/>
            </a:lvl4pPr>
            <a:lvl5pPr indent="-279400" lvl="4" marL="2286000">
              <a:lnSpc>
                <a:spcPct val="115000"/>
              </a:lnSpc>
              <a:spcBef>
                <a:spcPts val="0"/>
              </a:spcBef>
              <a:spcAft>
                <a:spcPts val="0"/>
              </a:spcAft>
              <a:buClr>
                <a:schemeClr val="dk1"/>
              </a:buClr>
              <a:buSzPts val="800"/>
              <a:buChar char="○"/>
              <a:defRPr sz="800"/>
            </a:lvl5pPr>
            <a:lvl6pPr indent="-279400" lvl="5" marL="2743200">
              <a:lnSpc>
                <a:spcPct val="115000"/>
              </a:lnSpc>
              <a:spcBef>
                <a:spcPts val="0"/>
              </a:spcBef>
              <a:spcAft>
                <a:spcPts val="0"/>
              </a:spcAft>
              <a:buClr>
                <a:schemeClr val="dk1"/>
              </a:buClr>
              <a:buSzPts val="800"/>
              <a:buChar char="■"/>
              <a:defRPr sz="800"/>
            </a:lvl6pPr>
            <a:lvl7pPr indent="-279400" lvl="6" marL="3200400">
              <a:lnSpc>
                <a:spcPct val="115000"/>
              </a:lnSpc>
              <a:spcBef>
                <a:spcPts val="0"/>
              </a:spcBef>
              <a:spcAft>
                <a:spcPts val="0"/>
              </a:spcAft>
              <a:buClr>
                <a:schemeClr val="dk1"/>
              </a:buClr>
              <a:buSzPts val="800"/>
              <a:buChar char="●"/>
              <a:defRPr sz="800"/>
            </a:lvl7pPr>
            <a:lvl8pPr indent="-279400" lvl="7" marL="3657600">
              <a:lnSpc>
                <a:spcPct val="115000"/>
              </a:lnSpc>
              <a:spcBef>
                <a:spcPts val="0"/>
              </a:spcBef>
              <a:spcAft>
                <a:spcPts val="0"/>
              </a:spcAft>
              <a:buClr>
                <a:schemeClr val="dk1"/>
              </a:buClr>
              <a:buSzPts val="800"/>
              <a:buChar char="○"/>
              <a:defRPr sz="800"/>
            </a:lvl8pPr>
            <a:lvl9pPr indent="-279400" lvl="8" marL="4114800">
              <a:lnSpc>
                <a:spcPct val="115000"/>
              </a:lnSpc>
              <a:spcBef>
                <a:spcPts val="0"/>
              </a:spcBef>
              <a:spcAft>
                <a:spcPts val="0"/>
              </a:spcAft>
              <a:buClr>
                <a:schemeClr val="dk1"/>
              </a:buClr>
              <a:buSzPts val="800"/>
              <a:buChar char="■"/>
              <a:defRPr sz="800"/>
            </a:lvl9pPr>
          </a:lstStyle>
          <a:p/>
        </p:txBody>
      </p:sp>
      <p:sp>
        <p:nvSpPr>
          <p:cNvPr id="1051" name="Google Shape;1051;p48"/>
          <p:cNvSpPr txBox="1"/>
          <p:nvPr>
            <p:ph idx="14" type="body"/>
          </p:nvPr>
        </p:nvSpPr>
        <p:spPr>
          <a:xfrm>
            <a:off x="6174564" y="4380300"/>
            <a:ext cx="1333800" cy="561600"/>
          </a:xfrm>
          <a:prstGeom prst="rect">
            <a:avLst/>
          </a:prstGeom>
        </p:spPr>
        <p:txBody>
          <a:bodyPr anchorCtr="0" anchor="t" bIns="0" lIns="0" spcFirstLastPara="1" rIns="0" wrap="square" tIns="0">
            <a:noAutofit/>
          </a:bodyPr>
          <a:lstStyle>
            <a:lvl1pPr indent="-279400" lvl="0" marL="457200">
              <a:lnSpc>
                <a:spcPct val="115000"/>
              </a:lnSpc>
              <a:spcBef>
                <a:spcPts val="0"/>
              </a:spcBef>
              <a:spcAft>
                <a:spcPts val="0"/>
              </a:spcAft>
              <a:buClr>
                <a:schemeClr val="dk1"/>
              </a:buClr>
              <a:buSzPts val="800"/>
              <a:buChar char="●"/>
              <a:defRPr sz="800"/>
            </a:lvl1pPr>
            <a:lvl2pPr indent="-279400" lvl="1" marL="914400">
              <a:lnSpc>
                <a:spcPct val="115000"/>
              </a:lnSpc>
              <a:spcBef>
                <a:spcPts val="0"/>
              </a:spcBef>
              <a:spcAft>
                <a:spcPts val="0"/>
              </a:spcAft>
              <a:buClr>
                <a:schemeClr val="dk1"/>
              </a:buClr>
              <a:buSzPts val="800"/>
              <a:buChar char="○"/>
              <a:defRPr sz="800"/>
            </a:lvl2pPr>
            <a:lvl3pPr indent="-279400" lvl="2" marL="1371600">
              <a:lnSpc>
                <a:spcPct val="115000"/>
              </a:lnSpc>
              <a:spcBef>
                <a:spcPts val="0"/>
              </a:spcBef>
              <a:spcAft>
                <a:spcPts val="0"/>
              </a:spcAft>
              <a:buClr>
                <a:schemeClr val="dk1"/>
              </a:buClr>
              <a:buSzPts val="800"/>
              <a:buChar char="■"/>
              <a:defRPr sz="800"/>
            </a:lvl3pPr>
            <a:lvl4pPr indent="-279400" lvl="3" marL="1828800">
              <a:lnSpc>
                <a:spcPct val="115000"/>
              </a:lnSpc>
              <a:spcBef>
                <a:spcPts val="0"/>
              </a:spcBef>
              <a:spcAft>
                <a:spcPts val="0"/>
              </a:spcAft>
              <a:buClr>
                <a:schemeClr val="dk1"/>
              </a:buClr>
              <a:buSzPts val="800"/>
              <a:buChar char="●"/>
              <a:defRPr sz="800"/>
            </a:lvl4pPr>
            <a:lvl5pPr indent="-279400" lvl="4" marL="2286000">
              <a:lnSpc>
                <a:spcPct val="115000"/>
              </a:lnSpc>
              <a:spcBef>
                <a:spcPts val="0"/>
              </a:spcBef>
              <a:spcAft>
                <a:spcPts val="0"/>
              </a:spcAft>
              <a:buClr>
                <a:schemeClr val="dk1"/>
              </a:buClr>
              <a:buSzPts val="800"/>
              <a:buChar char="○"/>
              <a:defRPr sz="800"/>
            </a:lvl5pPr>
            <a:lvl6pPr indent="-279400" lvl="5" marL="2743200">
              <a:lnSpc>
                <a:spcPct val="115000"/>
              </a:lnSpc>
              <a:spcBef>
                <a:spcPts val="0"/>
              </a:spcBef>
              <a:spcAft>
                <a:spcPts val="0"/>
              </a:spcAft>
              <a:buClr>
                <a:schemeClr val="dk1"/>
              </a:buClr>
              <a:buSzPts val="800"/>
              <a:buChar char="■"/>
              <a:defRPr sz="800"/>
            </a:lvl6pPr>
            <a:lvl7pPr indent="-279400" lvl="6" marL="3200400">
              <a:lnSpc>
                <a:spcPct val="115000"/>
              </a:lnSpc>
              <a:spcBef>
                <a:spcPts val="0"/>
              </a:spcBef>
              <a:spcAft>
                <a:spcPts val="0"/>
              </a:spcAft>
              <a:buClr>
                <a:schemeClr val="dk1"/>
              </a:buClr>
              <a:buSzPts val="800"/>
              <a:buChar char="●"/>
              <a:defRPr sz="800"/>
            </a:lvl7pPr>
            <a:lvl8pPr indent="-279400" lvl="7" marL="3657600">
              <a:lnSpc>
                <a:spcPct val="115000"/>
              </a:lnSpc>
              <a:spcBef>
                <a:spcPts val="0"/>
              </a:spcBef>
              <a:spcAft>
                <a:spcPts val="0"/>
              </a:spcAft>
              <a:buClr>
                <a:schemeClr val="dk1"/>
              </a:buClr>
              <a:buSzPts val="800"/>
              <a:buChar char="○"/>
              <a:defRPr sz="800"/>
            </a:lvl8pPr>
            <a:lvl9pPr indent="-279400" lvl="8" marL="4114800">
              <a:lnSpc>
                <a:spcPct val="115000"/>
              </a:lnSpc>
              <a:spcBef>
                <a:spcPts val="0"/>
              </a:spcBef>
              <a:spcAft>
                <a:spcPts val="0"/>
              </a:spcAft>
              <a:buClr>
                <a:schemeClr val="dk1"/>
              </a:buClr>
              <a:buSzPts val="800"/>
              <a:buChar char="■"/>
              <a:defRPr sz="800"/>
            </a:lvl9pPr>
          </a:lstStyle>
          <a:p/>
        </p:txBody>
      </p:sp>
      <p:sp>
        <p:nvSpPr>
          <p:cNvPr id="1052" name="Google Shape;1052;p48"/>
          <p:cNvSpPr txBox="1"/>
          <p:nvPr>
            <p:ph idx="15" type="body"/>
          </p:nvPr>
        </p:nvSpPr>
        <p:spPr>
          <a:xfrm>
            <a:off x="7625544" y="4380300"/>
            <a:ext cx="1333800" cy="561600"/>
          </a:xfrm>
          <a:prstGeom prst="rect">
            <a:avLst/>
          </a:prstGeom>
        </p:spPr>
        <p:txBody>
          <a:bodyPr anchorCtr="0" anchor="t" bIns="0" lIns="0" spcFirstLastPara="1" rIns="0" wrap="square" tIns="0">
            <a:noAutofit/>
          </a:bodyPr>
          <a:lstStyle>
            <a:lvl1pPr indent="-279400" lvl="0" marL="457200">
              <a:lnSpc>
                <a:spcPct val="115000"/>
              </a:lnSpc>
              <a:spcBef>
                <a:spcPts val="0"/>
              </a:spcBef>
              <a:spcAft>
                <a:spcPts val="0"/>
              </a:spcAft>
              <a:buClr>
                <a:schemeClr val="dk1"/>
              </a:buClr>
              <a:buSzPts val="800"/>
              <a:buChar char="●"/>
              <a:defRPr sz="800"/>
            </a:lvl1pPr>
            <a:lvl2pPr indent="-279400" lvl="1" marL="914400">
              <a:lnSpc>
                <a:spcPct val="115000"/>
              </a:lnSpc>
              <a:spcBef>
                <a:spcPts val="0"/>
              </a:spcBef>
              <a:spcAft>
                <a:spcPts val="0"/>
              </a:spcAft>
              <a:buClr>
                <a:schemeClr val="dk1"/>
              </a:buClr>
              <a:buSzPts val="800"/>
              <a:buChar char="○"/>
              <a:defRPr sz="800"/>
            </a:lvl2pPr>
            <a:lvl3pPr indent="-279400" lvl="2" marL="1371600">
              <a:lnSpc>
                <a:spcPct val="115000"/>
              </a:lnSpc>
              <a:spcBef>
                <a:spcPts val="0"/>
              </a:spcBef>
              <a:spcAft>
                <a:spcPts val="0"/>
              </a:spcAft>
              <a:buClr>
                <a:schemeClr val="dk1"/>
              </a:buClr>
              <a:buSzPts val="800"/>
              <a:buChar char="■"/>
              <a:defRPr sz="800"/>
            </a:lvl3pPr>
            <a:lvl4pPr indent="-279400" lvl="3" marL="1828800">
              <a:lnSpc>
                <a:spcPct val="115000"/>
              </a:lnSpc>
              <a:spcBef>
                <a:spcPts val="0"/>
              </a:spcBef>
              <a:spcAft>
                <a:spcPts val="0"/>
              </a:spcAft>
              <a:buClr>
                <a:schemeClr val="dk1"/>
              </a:buClr>
              <a:buSzPts val="800"/>
              <a:buChar char="●"/>
              <a:defRPr sz="800"/>
            </a:lvl4pPr>
            <a:lvl5pPr indent="-279400" lvl="4" marL="2286000">
              <a:lnSpc>
                <a:spcPct val="115000"/>
              </a:lnSpc>
              <a:spcBef>
                <a:spcPts val="0"/>
              </a:spcBef>
              <a:spcAft>
                <a:spcPts val="0"/>
              </a:spcAft>
              <a:buClr>
                <a:schemeClr val="dk1"/>
              </a:buClr>
              <a:buSzPts val="800"/>
              <a:buChar char="○"/>
              <a:defRPr sz="800"/>
            </a:lvl5pPr>
            <a:lvl6pPr indent="-279400" lvl="5" marL="2743200">
              <a:lnSpc>
                <a:spcPct val="115000"/>
              </a:lnSpc>
              <a:spcBef>
                <a:spcPts val="0"/>
              </a:spcBef>
              <a:spcAft>
                <a:spcPts val="0"/>
              </a:spcAft>
              <a:buClr>
                <a:schemeClr val="dk1"/>
              </a:buClr>
              <a:buSzPts val="800"/>
              <a:buChar char="■"/>
              <a:defRPr sz="800"/>
            </a:lvl6pPr>
            <a:lvl7pPr indent="-279400" lvl="6" marL="3200400">
              <a:lnSpc>
                <a:spcPct val="115000"/>
              </a:lnSpc>
              <a:spcBef>
                <a:spcPts val="0"/>
              </a:spcBef>
              <a:spcAft>
                <a:spcPts val="0"/>
              </a:spcAft>
              <a:buClr>
                <a:schemeClr val="dk1"/>
              </a:buClr>
              <a:buSzPts val="800"/>
              <a:buChar char="●"/>
              <a:defRPr sz="800"/>
            </a:lvl7pPr>
            <a:lvl8pPr indent="-279400" lvl="7" marL="3657600">
              <a:lnSpc>
                <a:spcPct val="115000"/>
              </a:lnSpc>
              <a:spcBef>
                <a:spcPts val="0"/>
              </a:spcBef>
              <a:spcAft>
                <a:spcPts val="0"/>
              </a:spcAft>
              <a:buClr>
                <a:schemeClr val="dk1"/>
              </a:buClr>
              <a:buSzPts val="800"/>
              <a:buChar char="○"/>
              <a:defRPr sz="800"/>
            </a:lvl8pPr>
            <a:lvl9pPr indent="-279400" lvl="8" marL="4114800">
              <a:lnSpc>
                <a:spcPct val="115000"/>
              </a:lnSpc>
              <a:spcBef>
                <a:spcPts val="0"/>
              </a:spcBef>
              <a:spcAft>
                <a:spcPts val="0"/>
              </a:spcAft>
              <a:buClr>
                <a:schemeClr val="dk1"/>
              </a:buClr>
              <a:buSzPts val="800"/>
              <a:buChar char="■"/>
              <a:defRPr sz="800"/>
            </a:lvl9pPr>
          </a:lstStyle>
          <a:p/>
        </p:txBody>
      </p:sp>
      <p:sp>
        <p:nvSpPr>
          <p:cNvPr id="1053" name="Google Shape;1053;p48"/>
          <p:cNvSpPr txBox="1"/>
          <p:nvPr>
            <p:ph idx="16" type="subTitle"/>
          </p:nvPr>
        </p:nvSpPr>
        <p:spPr>
          <a:xfrm>
            <a:off x="370650" y="3810800"/>
            <a:ext cx="1248000" cy="538800"/>
          </a:xfrm>
          <a:prstGeom prst="rect">
            <a:avLst/>
          </a:prstGeom>
        </p:spPr>
        <p:txBody>
          <a:bodyPr anchorCtr="0" anchor="t" bIns="0" lIns="0" spcFirstLastPara="1" rIns="0" wrap="square" tIns="0">
            <a:noAutofit/>
          </a:bodyPr>
          <a:lstStyle>
            <a:lvl1pPr lvl="0">
              <a:spcBef>
                <a:spcPts val="0"/>
              </a:spcBef>
              <a:spcAft>
                <a:spcPts val="0"/>
              </a:spcAft>
              <a:buSzPts val="1000"/>
              <a:buFont typeface="Arimo"/>
              <a:buNone/>
              <a:defRPr b="1" sz="1000">
                <a:latin typeface="Arimo"/>
                <a:ea typeface="Arimo"/>
                <a:cs typeface="Arimo"/>
                <a:sym typeface="Arimo"/>
              </a:defRPr>
            </a:lvl1pPr>
            <a:lvl2pPr lvl="1">
              <a:spcBef>
                <a:spcPts val="0"/>
              </a:spcBef>
              <a:spcAft>
                <a:spcPts val="0"/>
              </a:spcAft>
              <a:buSzPts val="1000"/>
              <a:buFont typeface="Arimo"/>
              <a:buNone/>
              <a:defRPr b="1" sz="1000">
                <a:latin typeface="Arimo"/>
                <a:ea typeface="Arimo"/>
                <a:cs typeface="Arimo"/>
                <a:sym typeface="Arimo"/>
              </a:defRPr>
            </a:lvl2pPr>
            <a:lvl3pPr lvl="2">
              <a:spcBef>
                <a:spcPts val="0"/>
              </a:spcBef>
              <a:spcAft>
                <a:spcPts val="0"/>
              </a:spcAft>
              <a:buSzPts val="1000"/>
              <a:buFont typeface="Arimo"/>
              <a:buNone/>
              <a:defRPr b="1" sz="1000">
                <a:latin typeface="Arimo"/>
                <a:ea typeface="Arimo"/>
                <a:cs typeface="Arimo"/>
                <a:sym typeface="Arimo"/>
              </a:defRPr>
            </a:lvl3pPr>
            <a:lvl4pPr lvl="3">
              <a:spcBef>
                <a:spcPts val="0"/>
              </a:spcBef>
              <a:spcAft>
                <a:spcPts val="0"/>
              </a:spcAft>
              <a:buSzPts val="1000"/>
              <a:buFont typeface="Arimo"/>
              <a:buNone/>
              <a:defRPr b="1" sz="1000">
                <a:latin typeface="Arimo"/>
                <a:ea typeface="Arimo"/>
                <a:cs typeface="Arimo"/>
                <a:sym typeface="Arimo"/>
              </a:defRPr>
            </a:lvl4pPr>
            <a:lvl5pPr lvl="4">
              <a:spcBef>
                <a:spcPts val="0"/>
              </a:spcBef>
              <a:spcAft>
                <a:spcPts val="0"/>
              </a:spcAft>
              <a:buSzPts val="1000"/>
              <a:buFont typeface="Arimo"/>
              <a:buNone/>
              <a:defRPr b="1" sz="1000">
                <a:latin typeface="Arimo"/>
                <a:ea typeface="Arimo"/>
                <a:cs typeface="Arimo"/>
                <a:sym typeface="Arimo"/>
              </a:defRPr>
            </a:lvl5pPr>
            <a:lvl6pPr lvl="5">
              <a:spcBef>
                <a:spcPts val="0"/>
              </a:spcBef>
              <a:spcAft>
                <a:spcPts val="0"/>
              </a:spcAft>
              <a:buSzPts val="1000"/>
              <a:buFont typeface="Arimo"/>
              <a:buNone/>
              <a:defRPr b="1" sz="1000">
                <a:latin typeface="Arimo"/>
                <a:ea typeface="Arimo"/>
                <a:cs typeface="Arimo"/>
                <a:sym typeface="Arimo"/>
              </a:defRPr>
            </a:lvl6pPr>
            <a:lvl7pPr lvl="6">
              <a:spcBef>
                <a:spcPts val="0"/>
              </a:spcBef>
              <a:spcAft>
                <a:spcPts val="0"/>
              </a:spcAft>
              <a:buSzPts val="1000"/>
              <a:buFont typeface="Arimo"/>
              <a:buNone/>
              <a:defRPr b="1" sz="1000">
                <a:latin typeface="Arimo"/>
                <a:ea typeface="Arimo"/>
                <a:cs typeface="Arimo"/>
                <a:sym typeface="Arimo"/>
              </a:defRPr>
            </a:lvl7pPr>
            <a:lvl8pPr lvl="7">
              <a:spcBef>
                <a:spcPts val="0"/>
              </a:spcBef>
              <a:spcAft>
                <a:spcPts val="0"/>
              </a:spcAft>
              <a:buSzPts val="1000"/>
              <a:buFont typeface="Arimo"/>
              <a:buNone/>
              <a:defRPr b="1" sz="1000">
                <a:latin typeface="Arimo"/>
                <a:ea typeface="Arimo"/>
                <a:cs typeface="Arimo"/>
                <a:sym typeface="Arimo"/>
              </a:defRPr>
            </a:lvl8pPr>
            <a:lvl9pPr lvl="8">
              <a:spcBef>
                <a:spcPts val="0"/>
              </a:spcBef>
              <a:spcAft>
                <a:spcPts val="0"/>
              </a:spcAft>
              <a:buSzPts val="1000"/>
              <a:buFont typeface="Arimo"/>
              <a:buNone/>
              <a:defRPr b="1" sz="1000">
                <a:latin typeface="Arimo"/>
                <a:ea typeface="Arimo"/>
                <a:cs typeface="Arimo"/>
                <a:sym typeface="Arimo"/>
              </a:defRPr>
            </a:lvl9pPr>
          </a:lstStyle>
          <a:p/>
        </p:txBody>
      </p:sp>
      <p:sp>
        <p:nvSpPr>
          <p:cNvPr id="1054" name="Google Shape;1054;p48"/>
          <p:cNvSpPr txBox="1"/>
          <p:nvPr>
            <p:ph idx="17" type="subTitle"/>
          </p:nvPr>
        </p:nvSpPr>
        <p:spPr>
          <a:xfrm>
            <a:off x="1821493" y="3810800"/>
            <a:ext cx="1248000" cy="538800"/>
          </a:xfrm>
          <a:prstGeom prst="rect">
            <a:avLst/>
          </a:prstGeom>
        </p:spPr>
        <p:txBody>
          <a:bodyPr anchorCtr="0" anchor="t" bIns="0" lIns="0" spcFirstLastPara="1" rIns="0" wrap="square" tIns="0">
            <a:noAutofit/>
          </a:bodyPr>
          <a:lstStyle>
            <a:lvl1pPr lvl="0">
              <a:spcBef>
                <a:spcPts val="0"/>
              </a:spcBef>
              <a:spcAft>
                <a:spcPts val="0"/>
              </a:spcAft>
              <a:buSzPts val="1000"/>
              <a:buFont typeface="Arimo"/>
              <a:buNone/>
              <a:defRPr b="1" sz="1000">
                <a:latin typeface="Arimo"/>
                <a:ea typeface="Arimo"/>
                <a:cs typeface="Arimo"/>
                <a:sym typeface="Arimo"/>
              </a:defRPr>
            </a:lvl1pPr>
            <a:lvl2pPr lvl="1">
              <a:spcBef>
                <a:spcPts val="0"/>
              </a:spcBef>
              <a:spcAft>
                <a:spcPts val="0"/>
              </a:spcAft>
              <a:buSzPts val="1000"/>
              <a:buFont typeface="Arimo"/>
              <a:buNone/>
              <a:defRPr b="1" sz="1000">
                <a:latin typeface="Arimo"/>
                <a:ea typeface="Arimo"/>
                <a:cs typeface="Arimo"/>
                <a:sym typeface="Arimo"/>
              </a:defRPr>
            </a:lvl2pPr>
            <a:lvl3pPr lvl="2">
              <a:spcBef>
                <a:spcPts val="0"/>
              </a:spcBef>
              <a:spcAft>
                <a:spcPts val="0"/>
              </a:spcAft>
              <a:buSzPts val="1000"/>
              <a:buFont typeface="Arimo"/>
              <a:buNone/>
              <a:defRPr b="1" sz="1000">
                <a:latin typeface="Arimo"/>
                <a:ea typeface="Arimo"/>
                <a:cs typeface="Arimo"/>
                <a:sym typeface="Arimo"/>
              </a:defRPr>
            </a:lvl3pPr>
            <a:lvl4pPr lvl="3">
              <a:spcBef>
                <a:spcPts val="0"/>
              </a:spcBef>
              <a:spcAft>
                <a:spcPts val="0"/>
              </a:spcAft>
              <a:buSzPts val="1000"/>
              <a:buFont typeface="Arimo"/>
              <a:buNone/>
              <a:defRPr b="1" sz="1000">
                <a:latin typeface="Arimo"/>
                <a:ea typeface="Arimo"/>
                <a:cs typeface="Arimo"/>
                <a:sym typeface="Arimo"/>
              </a:defRPr>
            </a:lvl4pPr>
            <a:lvl5pPr lvl="4">
              <a:spcBef>
                <a:spcPts val="0"/>
              </a:spcBef>
              <a:spcAft>
                <a:spcPts val="0"/>
              </a:spcAft>
              <a:buSzPts val="1000"/>
              <a:buFont typeface="Arimo"/>
              <a:buNone/>
              <a:defRPr b="1" sz="1000">
                <a:latin typeface="Arimo"/>
                <a:ea typeface="Arimo"/>
                <a:cs typeface="Arimo"/>
                <a:sym typeface="Arimo"/>
              </a:defRPr>
            </a:lvl5pPr>
            <a:lvl6pPr lvl="5">
              <a:spcBef>
                <a:spcPts val="0"/>
              </a:spcBef>
              <a:spcAft>
                <a:spcPts val="0"/>
              </a:spcAft>
              <a:buSzPts val="1000"/>
              <a:buFont typeface="Arimo"/>
              <a:buNone/>
              <a:defRPr b="1" sz="1000">
                <a:latin typeface="Arimo"/>
                <a:ea typeface="Arimo"/>
                <a:cs typeface="Arimo"/>
                <a:sym typeface="Arimo"/>
              </a:defRPr>
            </a:lvl6pPr>
            <a:lvl7pPr lvl="6">
              <a:spcBef>
                <a:spcPts val="0"/>
              </a:spcBef>
              <a:spcAft>
                <a:spcPts val="0"/>
              </a:spcAft>
              <a:buSzPts val="1000"/>
              <a:buFont typeface="Arimo"/>
              <a:buNone/>
              <a:defRPr b="1" sz="1000">
                <a:latin typeface="Arimo"/>
                <a:ea typeface="Arimo"/>
                <a:cs typeface="Arimo"/>
                <a:sym typeface="Arimo"/>
              </a:defRPr>
            </a:lvl7pPr>
            <a:lvl8pPr lvl="7">
              <a:spcBef>
                <a:spcPts val="0"/>
              </a:spcBef>
              <a:spcAft>
                <a:spcPts val="0"/>
              </a:spcAft>
              <a:buSzPts val="1000"/>
              <a:buFont typeface="Arimo"/>
              <a:buNone/>
              <a:defRPr b="1" sz="1000">
                <a:latin typeface="Arimo"/>
                <a:ea typeface="Arimo"/>
                <a:cs typeface="Arimo"/>
                <a:sym typeface="Arimo"/>
              </a:defRPr>
            </a:lvl8pPr>
            <a:lvl9pPr lvl="8">
              <a:spcBef>
                <a:spcPts val="0"/>
              </a:spcBef>
              <a:spcAft>
                <a:spcPts val="0"/>
              </a:spcAft>
              <a:buSzPts val="1000"/>
              <a:buFont typeface="Arimo"/>
              <a:buNone/>
              <a:defRPr b="1" sz="1000">
                <a:latin typeface="Arimo"/>
                <a:ea typeface="Arimo"/>
                <a:cs typeface="Arimo"/>
                <a:sym typeface="Arimo"/>
              </a:defRPr>
            </a:lvl9pPr>
          </a:lstStyle>
          <a:p/>
        </p:txBody>
      </p:sp>
      <p:sp>
        <p:nvSpPr>
          <p:cNvPr id="1055" name="Google Shape;1055;p48"/>
          <p:cNvSpPr txBox="1"/>
          <p:nvPr>
            <p:ph idx="18" type="subTitle"/>
          </p:nvPr>
        </p:nvSpPr>
        <p:spPr>
          <a:xfrm>
            <a:off x="3272343" y="3810800"/>
            <a:ext cx="1248000" cy="538800"/>
          </a:xfrm>
          <a:prstGeom prst="rect">
            <a:avLst/>
          </a:prstGeom>
        </p:spPr>
        <p:txBody>
          <a:bodyPr anchorCtr="0" anchor="t" bIns="0" lIns="0" spcFirstLastPara="1" rIns="0" wrap="square" tIns="0">
            <a:noAutofit/>
          </a:bodyPr>
          <a:lstStyle>
            <a:lvl1pPr lvl="0">
              <a:spcBef>
                <a:spcPts val="0"/>
              </a:spcBef>
              <a:spcAft>
                <a:spcPts val="0"/>
              </a:spcAft>
              <a:buSzPts val="1000"/>
              <a:buFont typeface="Arimo"/>
              <a:buNone/>
              <a:defRPr b="1" sz="1000">
                <a:latin typeface="Arimo"/>
                <a:ea typeface="Arimo"/>
                <a:cs typeface="Arimo"/>
                <a:sym typeface="Arimo"/>
              </a:defRPr>
            </a:lvl1pPr>
            <a:lvl2pPr lvl="1">
              <a:spcBef>
                <a:spcPts val="0"/>
              </a:spcBef>
              <a:spcAft>
                <a:spcPts val="0"/>
              </a:spcAft>
              <a:buSzPts val="1000"/>
              <a:buFont typeface="Arimo"/>
              <a:buNone/>
              <a:defRPr b="1" sz="1000">
                <a:latin typeface="Arimo"/>
                <a:ea typeface="Arimo"/>
                <a:cs typeface="Arimo"/>
                <a:sym typeface="Arimo"/>
              </a:defRPr>
            </a:lvl2pPr>
            <a:lvl3pPr lvl="2">
              <a:spcBef>
                <a:spcPts val="0"/>
              </a:spcBef>
              <a:spcAft>
                <a:spcPts val="0"/>
              </a:spcAft>
              <a:buSzPts val="1000"/>
              <a:buFont typeface="Arimo"/>
              <a:buNone/>
              <a:defRPr b="1" sz="1000">
                <a:latin typeface="Arimo"/>
                <a:ea typeface="Arimo"/>
                <a:cs typeface="Arimo"/>
                <a:sym typeface="Arimo"/>
              </a:defRPr>
            </a:lvl3pPr>
            <a:lvl4pPr lvl="3">
              <a:spcBef>
                <a:spcPts val="0"/>
              </a:spcBef>
              <a:spcAft>
                <a:spcPts val="0"/>
              </a:spcAft>
              <a:buSzPts val="1000"/>
              <a:buFont typeface="Arimo"/>
              <a:buNone/>
              <a:defRPr b="1" sz="1000">
                <a:latin typeface="Arimo"/>
                <a:ea typeface="Arimo"/>
                <a:cs typeface="Arimo"/>
                <a:sym typeface="Arimo"/>
              </a:defRPr>
            </a:lvl4pPr>
            <a:lvl5pPr lvl="4">
              <a:spcBef>
                <a:spcPts val="0"/>
              </a:spcBef>
              <a:spcAft>
                <a:spcPts val="0"/>
              </a:spcAft>
              <a:buSzPts val="1000"/>
              <a:buFont typeface="Arimo"/>
              <a:buNone/>
              <a:defRPr b="1" sz="1000">
                <a:latin typeface="Arimo"/>
                <a:ea typeface="Arimo"/>
                <a:cs typeface="Arimo"/>
                <a:sym typeface="Arimo"/>
              </a:defRPr>
            </a:lvl5pPr>
            <a:lvl6pPr lvl="5">
              <a:spcBef>
                <a:spcPts val="0"/>
              </a:spcBef>
              <a:spcAft>
                <a:spcPts val="0"/>
              </a:spcAft>
              <a:buSzPts val="1000"/>
              <a:buFont typeface="Arimo"/>
              <a:buNone/>
              <a:defRPr b="1" sz="1000">
                <a:latin typeface="Arimo"/>
                <a:ea typeface="Arimo"/>
                <a:cs typeface="Arimo"/>
                <a:sym typeface="Arimo"/>
              </a:defRPr>
            </a:lvl6pPr>
            <a:lvl7pPr lvl="6">
              <a:spcBef>
                <a:spcPts val="0"/>
              </a:spcBef>
              <a:spcAft>
                <a:spcPts val="0"/>
              </a:spcAft>
              <a:buSzPts val="1000"/>
              <a:buFont typeface="Arimo"/>
              <a:buNone/>
              <a:defRPr b="1" sz="1000">
                <a:latin typeface="Arimo"/>
                <a:ea typeface="Arimo"/>
                <a:cs typeface="Arimo"/>
                <a:sym typeface="Arimo"/>
              </a:defRPr>
            </a:lvl7pPr>
            <a:lvl8pPr lvl="7">
              <a:spcBef>
                <a:spcPts val="0"/>
              </a:spcBef>
              <a:spcAft>
                <a:spcPts val="0"/>
              </a:spcAft>
              <a:buSzPts val="1000"/>
              <a:buFont typeface="Arimo"/>
              <a:buNone/>
              <a:defRPr b="1" sz="1000">
                <a:latin typeface="Arimo"/>
                <a:ea typeface="Arimo"/>
                <a:cs typeface="Arimo"/>
                <a:sym typeface="Arimo"/>
              </a:defRPr>
            </a:lvl8pPr>
            <a:lvl9pPr lvl="8">
              <a:spcBef>
                <a:spcPts val="0"/>
              </a:spcBef>
              <a:spcAft>
                <a:spcPts val="0"/>
              </a:spcAft>
              <a:buSzPts val="1000"/>
              <a:buFont typeface="Arimo"/>
              <a:buNone/>
              <a:defRPr b="1" sz="1000">
                <a:latin typeface="Arimo"/>
                <a:ea typeface="Arimo"/>
                <a:cs typeface="Arimo"/>
                <a:sym typeface="Arimo"/>
              </a:defRPr>
            </a:lvl9pPr>
          </a:lstStyle>
          <a:p/>
        </p:txBody>
      </p:sp>
      <p:sp>
        <p:nvSpPr>
          <p:cNvPr id="1056" name="Google Shape;1056;p48"/>
          <p:cNvSpPr txBox="1"/>
          <p:nvPr>
            <p:ph idx="19" type="subTitle"/>
          </p:nvPr>
        </p:nvSpPr>
        <p:spPr>
          <a:xfrm>
            <a:off x="4723193" y="3810800"/>
            <a:ext cx="1248000" cy="538800"/>
          </a:xfrm>
          <a:prstGeom prst="rect">
            <a:avLst/>
          </a:prstGeom>
        </p:spPr>
        <p:txBody>
          <a:bodyPr anchorCtr="0" anchor="t" bIns="0" lIns="0" spcFirstLastPara="1" rIns="0" wrap="square" tIns="0">
            <a:noAutofit/>
          </a:bodyPr>
          <a:lstStyle>
            <a:lvl1pPr lvl="0">
              <a:spcBef>
                <a:spcPts val="0"/>
              </a:spcBef>
              <a:spcAft>
                <a:spcPts val="0"/>
              </a:spcAft>
              <a:buSzPts val="1000"/>
              <a:buFont typeface="Arimo"/>
              <a:buNone/>
              <a:defRPr b="1" sz="1000">
                <a:latin typeface="Arimo"/>
                <a:ea typeface="Arimo"/>
                <a:cs typeface="Arimo"/>
                <a:sym typeface="Arimo"/>
              </a:defRPr>
            </a:lvl1pPr>
            <a:lvl2pPr lvl="1">
              <a:spcBef>
                <a:spcPts val="0"/>
              </a:spcBef>
              <a:spcAft>
                <a:spcPts val="0"/>
              </a:spcAft>
              <a:buSzPts val="1000"/>
              <a:buFont typeface="Arimo"/>
              <a:buNone/>
              <a:defRPr b="1" sz="1000">
                <a:latin typeface="Arimo"/>
                <a:ea typeface="Arimo"/>
                <a:cs typeface="Arimo"/>
                <a:sym typeface="Arimo"/>
              </a:defRPr>
            </a:lvl2pPr>
            <a:lvl3pPr lvl="2">
              <a:spcBef>
                <a:spcPts val="0"/>
              </a:spcBef>
              <a:spcAft>
                <a:spcPts val="0"/>
              </a:spcAft>
              <a:buSzPts val="1000"/>
              <a:buFont typeface="Arimo"/>
              <a:buNone/>
              <a:defRPr b="1" sz="1000">
                <a:latin typeface="Arimo"/>
                <a:ea typeface="Arimo"/>
                <a:cs typeface="Arimo"/>
                <a:sym typeface="Arimo"/>
              </a:defRPr>
            </a:lvl3pPr>
            <a:lvl4pPr lvl="3">
              <a:spcBef>
                <a:spcPts val="0"/>
              </a:spcBef>
              <a:spcAft>
                <a:spcPts val="0"/>
              </a:spcAft>
              <a:buSzPts val="1000"/>
              <a:buFont typeface="Arimo"/>
              <a:buNone/>
              <a:defRPr b="1" sz="1000">
                <a:latin typeface="Arimo"/>
                <a:ea typeface="Arimo"/>
                <a:cs typeface="Arimo"/>
                <a:sym typeface="Arimo"/>
              </a:defRPr>
            </a:lvl4pPr>
            <a:lvl5pPr lvl="4">
              <a:spcBef>
                <a:spcPts val="0"/>
              </a:spcBef>
              <a:spcAft>
                <a:spcPts val="0"/>
              </a:spcAft>
              <a:buSzPts val="1000"/>
              <a:buFont typeface="Arimo"/>
              <a:buNone/>
              <a:defRPr b="1" sz="1000">
                <a:latin typeface="Arimo"/>
                <a:ea typeface="Arimo"/>
                <a:cs typeface="Arimo"/>
                <a:sym typeface="Arimo"/>
              </a:defRPr>
            </a:lvl5pPr>
            <a:lvl6pPr lvl="5">
              <a:spcBef>
                <a:spcPts val="0"/>
              </a:spcBef>
              <a:spcAft>
                <a:spcPts val="0"/>
              </a:spcAft>
              <a:buSzPts val="1000"/>
              <a:buFont typeface="Arimo"/>
              <a:buNone/>
              <a:defRPr b="1" sz="1000">
                <a:latin typeface="Arimo"/>
                <a:ea typeface="Arimo"/>
                <a:cs typeface="Arimo"/>
                <a:sym typeface="Arimo"/>
              </a:defRPr>
            </a:lvl6pPr>
            <a:lvl7pPr lvl="6">
              <a:spcBef>
                <a:spcPts val="0"/>
              </a:spcBef>
              <a:spcAft>
                <a:spcPts val="0"/>
              </a:spcAft>
              <a:buSzPts val="1000"/>
              <a:buFont typeface="Arimo"/>
              <a:buNone/>
              <a:defRPr b="1" sz="1000">
                <a:latin typeface="Arimo"/>
                <a:ea typeface="Arimo"/>
                <a:cs typeface="Arimo"/>
                <a:sym typeface="Arimo"/>
              </a:defRPr>
            </a:lvl7pPr>
            <a:lvl8pPr lvl="7">
              <a:spcBef>
                <a:spcPts val="0"/>
              </a:spcBef>
              <a:spcAft>
                <a:spcPts val="0"/>
              </a:spcAft>
              <a:buSzPts val="1000"/>
              <a:buFont typeface="Arimo"/>
              <a:buNone/>
              <a:defRPr b="1" sz="1000">
                <a:latin typeface="Arimo"/>
                <a:ea typeface="Arimo"/>
                <a:cs typeface="Arimo"/>
                <a:sym typeface="Arimo"/>
              </a:defRPr>
            </a:lvl8pPr>
            <a:lvl9pPr lvl="8">
              <a:spcBef>
                <a:spcPts val="0"/>
              </a:spcBef>
              <a:spcAft>
                <a:spcPts val="0"/>
              </a:spcAft>
              <a:buSzPts val="1000"/>
              <a:buFont typeface="Arimo"/>
              <a:buNone/>
              <a:defRPr b="1" sz="1000">
                <a:latin typeface="Arimo"/>
                <a:ea typeface="Arimo"/>
                <a:cs typeface="Arimo"/>
                <a:sym typeface="Arimo"/>
              </a:defRPr>
            </a:lvl9pPr>
          </a:lstStyle>
          <a:p/>
        </p:txBody>
      </p:sp>
      <p:sp>
        <p:nvSpPr>
          <p:cNvPr id="1057" name="Google Shape;1057;p48"/>
          <p:cNvSpPr txBox="1"/>
          <p:nvPr>
            <p:ph idx="20" type="subTitle"/>
          </p:nvPr>
        </p:nvSpPr>
        <p:spPr>
          <a:xfrm>
            <a:off x="6174375" y="3810800"/>
            <a:ext cx="1248000" cy="538800"/>
          </a:xfrm>
          <a:prstGeom prst="rect">
            <a:avLst/>
          </a:prstGeom>
        </p:spPr>
        <p:txBody>
          <a:bodyPr anchorCtr="0" anchor="t" bIns="0" lIns="0" spcFirstLastPara="1" rIns="0" wrap="square" tIns="0">
            <a:noAutofit/>
          </a:bodyPr>
          <a:lstStyle>
            <a:lvl1pPr lvl="0">
              <a:spcBef>
                <a:spcPts val="0"/>
              </a:spcBef>
              <a:spcAft>
                <a:spcPts val="0"/>
              </a:spcAft>
              <a:buSzPts val="1000"/>
              <a:buFont typeface="Arimo"/>
              <a:buNone/>
              <a:defRPr b="1" sz="1000">
                <a:latin typeface="Arimo"/>
                <a:ea typeface="Arimo"/>
                <a:cs typeface="Arimo"/>
                <a:sym typeface="Arimo"/>
              </a:defRPr>
            </a:lvl1pPr>
            <a:lvl2pPr lvl="1">
              <a:spcBef>
                <a:spcPts val="0"/>
              </a:spcBef>
              <a:spcAft>
                <a:spcPts val="0"/>
              </a:spcAft>
              <a:buSzPts val="1000"/>
              <a:buFont typeface="Arimo"/>
              <a:buNone/>
              <a:defRPr b="1" sz="1000">
                <a:latin typeface="Arimo"/>
                <a:ea typeface="Arimo"/>
                <a:cs typeface="Arimo"/>
                <a:sym typeface="Arimo"/>
              </a:defRPr>
            </a:lvl2pPr>
            <a:lvl3pPr lvl="2">
              <a:spcBef>
                <a:spcPts val="0"/>
              </a:spcBef>
              <a:spcAft>
                <a:spcPts val="0"/>
              </a:spcAft>
              <a:buSzPts val="1000"/>
              <a:buFont typeface="Arimo"/>
              <a:buNone/>
              <a:defRPr b="1" sz="1000">
                <a:latin typeface="Arimo"/>
                <a:ea typeface="Arimo"/>
                <a:cs typeface="Arimo"/>
                <a:sym typeface="Arimo"/>
              </a:defRPr>
            </a:lvl3pPr>
            <a:lvl4pPr lvl="3">
              <a:spcBef>
                <a:spcPts val="0"/>
              </a:spcBef>
              <a:spcAft>
                <a:spcPts val="0"/>
              </a:spcAft>
              <a:buSzPts val="1000"/>
              <a:buFont typeface="Arimo"/>
              <a:buNone/>
              <a:defRPr b="1" sz="1000">
                <a:latin typeface="Arimo"/>
                <a:ea typeface="Arimo"/>
                <a:cs typeface="Arimo"/>
                <a:sym typeface="Arimo"/>
              </a:defRPr>
            </a:lvl4pPr>
            <a:lvl5pPr lvl="4">
              <a:spcBef>
                <a:spcPts val="0"/>
              </a:spcBef>
              <a:spcAft>
                <a:spcPts val="0"/>
              </a:spcAft>
              <a:buSzPts val="1000"/>
              <a:buFont typeface="Arimo"/>
              <a:buNone/>
              <a:defRPr b="1" sz="1000">
                <a:latin typeface="Arimo"/>
                <a:ea typeface="Arimo"/>
                <a:cs typeface="Arimo"/>
                <a:sym typeface="Arimo"/>
              </a:defRPr>
            </a:lvl5pPr>
            <a:lvl6pPr lvl="5">
              <a:spcBef>
                <a:spcPts val="0"/>
              </a:spcBef>
              <a:spcAft>
                <a:spcPts val="0"/>
              </a:spcAft>
              <a:buSzPts val="1000"/>
              <a:buFont typeface="Arimo"/>
              <a:buNone/>
              <a:defRPr b="1" sz="1000">
                <a:latin typeface="Arimo"/>
                <a:ea typeface="Arimo"/>
                <a:cs typeface="Arimo"/>
                <a:sym typeface="Arimo"/>
              </a:defRPr>
            </a:lvl6pPr>
            <a:lvl7pPr lvl="6">
              <a:spcBef>
                <a:spcPts val="0"/>
              </a:spcBef>
              <a:spcAft>
                <a:spcPts val="0"/>
              </a:spcAft>
              <a:buSzPts val="1000"/>
              <a:buFont typeface="Arimo"/>
              <a:buNone/>
              <a:defRPr b="1" sz="1000">
                <a:latin typeface="Arimo"/>
                <a:ea typeface="Arimo"/>
                <a:cs typeface="Arimo"/>
                <a:sym typeface="Arimo"/>
              </a:defRPr>
            </a:lvl7pPr>
            <a:lvl8pPr lvl="7">
              <a:spcBef>
                <a:spcPts val="0"/>
              </a:spcBef>
              <a:spcAft>
                <a:spcPts val="0"/>
              </a:spcAft>
              <a:buSzPts val="1000"/>
              <a:buFont typeface="Arimo"/>
              <a:buNone/>
              <a:defRPr b="1" sz="1000">
                <a:latin typeface="Arimo"/>
                <a:ea typeface="Arimo"/>
                <a:cs typeface="Arimo"/>
                <a:sym typeface="Arimo"/>
              </a:defRPr>
            </a:lvl8pPr>
            <a:lvl9pPr lvl="8">
              <a:spcBef>
                <a:spcPts val="0"/>
              </a:spcBef>
              <a:spcAft>
                <a:spcPts val="0"/>
              </a:spcAft>
              <a:buSzPts val="1000"/>
              <a:buFont typeface="Arimo"/>
              <a:buNone/>
              <a:defRPr b="1" sz="1000">
                <a:latin typeface="Arimo"/>
                <a:ea typeface="Arimo"/>
                <a:cs typeface="Arimo"/>
                <a:sym typeface="Arimo"/>
              </a:defRPr>
            </a:lvl9pPr>
          </a:lstStyle>
          <a:p/>
        </p:txBody>
      </p:sp>
      <p:sp>
        <p:nvSpPr>
          <p:cNvPr id="1058" name="Google Shape;1058;p48"/>
          <p:cNvSpPr txBox="1"/>
          <p:nvPr>
            <p:ph idx="21" type="subTitle"/>
          </p:nvPr>
        </p:nvSpPr>
        <p:spPr>
          <a:xfrm>
            <a:off x="7625550" y="3810800"/>
            <a:ext cx="1248000" cy="538800"/>
          </a:xfrm>
          <a:prstGeom prst="rect">
            <a:avLst/>
          </a:prstGeom>
        </p:spPr>
        <p:txBody>
          <a:bodyPr anchorCtr="0" anchor="t" bIns="0" lIns="0" spcFirstLastPara="1" rIns="0" wrap="square" tIns="0">
            <a:noAutofit/>
          </a:bodyPr>
          <a:lstStyle>
            <a:lvl1pPr lvl="0">
              <a:spcBef>
                <a:spcPts val="0"/>
              </a:spcBef>
              <a:spcAft>
                <a:spcPts val="0"/>
              </a:spcAft>
              <a:buSzPts val="1000"/>
              <a:buFont typeface="Arimo"/>
              <a:buNone/>
              <a:defRPr b="1" sz="1000">
                <a:latin typeface="Arimo"/>
                <a:ea typeface="Arimo"/>
                <a:cs typeface="Arimo"/>
                <a:sym typeface="Arimo"/>
              </a:defRPr>
            </a:lvl1pPr>
            <a:lvl2pPr lvl="1">
              <a:spcBef>
                <a:spcPts val="0"/>
              </a:spcBef>
              <a:spcAft>
                <a:spcPts val="0"/>
              </a:spcAft>
              <a:buSzPts val="1000"/>
              <a:buFont typeface="Arimo"/>
              <a:buNone/>
              <a:defRPr b="1" sz="1000">
                <a:latin typeface="Arimo"/>
                <a:ea typeface="Arimo"/>
                <a:cs typeface="Arimo"/>
                <a:sym typeface="Arimo"/>
              </a:defRPr>
            </a:lvl2pPr>
            <a:lvl3pPr lvl="2">
              <a:spcBef>
                <a:spcPts val="0"/>
              </a:spcBef>
              <a:spcAft>
                <a:spcPts val="0"/>
              </a:spcAft>
              <a:buSzPts val="1000"/>
              <a:buFont typeface="Arimo"/>
              <a:buNone/>
              <a:defRPr b="1" sz="1000">
                <a:latin typeface="Arimo"/>
                <a:ea typeface="Arimo"/>
                <a:cs typeface="Arimo"/>
                <a:sym typeface="Arimo"/>
              </a:defRPr>
            </a:lvl3pPr>
            <a:lvl4pPr lvl="3">
              <a:spcBef>
                <a:spcPts val="0"/>
              </a:spcBef>
              <a:spcAft>
                <a:spcPts val="0"/>
              </a:spcAft>
              <a:buSzPts val="1000"/>
              <a:buFont typeface="Arimo"/>
              <a:buNone/>
              <a:defRPr b="1" sz="1000">
                <a:latin typeface="Arimo"/>
                <a:ea typeface="Arimo"/>
                <a:cs typeface="Arimo"/>
                <a:sym typeface="Arimo"/>
              </a:defRPr>
            </a:lvl4pPr>
            <a:lvl5pPr lvl="4">
              <a:spcBef>
                <a:spcPts val="0"/>
              </a:spcBef>
              <a:spcAft>
                <a:spcPts val="0"/>
              </a:spcAft>
              <a:buSzPts val="1000"/>
              <a:buFont typeface="Arimo"/>
              <a:buNone/>
              <a:defRPr b="1" sz="1000">
                <a:latin typeface="Arimo"/>
                <a:ea typeface="Arimo"/>
                <a:cs typeface="Arimo"/>
                <a:sym typeface="Arimo"/>
              </a:defRPr>
            </a:lvl5pPr>
            <a:lvl6pPr lvl="5">
              <a:spcBef>
                <a:spcPts val="0"/>
              </a:spcBef>
              <a:spcAft>
                <a:spcPts val="0"/>
              </a:spcAft>
              <a:buSzPts val="1000"/>
              <a:buFont typeface="Arimo"/>
              <a:buNone/>
              <a:defRPr b="1" sz="1000">
                <a:latin typeface="Arimo"/>
                <a:ea typeface="Arimo"/>
                <a:cs typeface="Arimo"/>
                <a:sym typeface="Arimo"/>
              </a:defRPr>
            </a:lvl6pPr>
            <a:lvl7pPr lvl="6">
              <a:spcBef>
                <a:spcPts val="0"/>
              </a:spcBef>
              <a:spcAft>
                <a:spcPts val="0"/>
              </a:spcAft>
              <a:buSzPts val="1000"/>
              <a:buFont typeface="Arimo"/>
              <a:buNone/>
              <a:defRPr b="1" sz="1000">
                <a:latin typeface="Arimo"/>
                <a:ea typeface="Arimo"/>
                <a:cs typeface="Arimo"/>
                <a:sym typeface="Arimo"/>
              </a:defRPr>
            </a:lvl7pPr>
            <a:lvl8pPr lvl="7">
              <a:spcBef>
                <a:spcPts val="0"/>
              </a:spcBef>
              <a:spcAft>
                <a:spcPts val="0"/>
              </a:spcAft>
              <a:buSzPts val="1000"/>
              <a:buFont typeface="Arimo"/>
              <a:buNone/>
              <a:defRPr b="1" sz="1000">
                <a:latin typeface="Arimo"/>
                <a:ea typeface="Arimo"/>
                <a:cs typeface="Arimo"/>
                <a:sym typeface="Arimo"/>
              </a:defRPr>
            </a:lvl8pPr>
            <a:lvl9pPr lvl="8">
              <a:spcBef>
                <a:spcPts val="0"/>
              </a:spcBef>
              <a:spcAft>
                <a:spcPts val="0"/>
              </a:spcAft>
              <a:buSzPts val="1000"/>
              <a:buFont typeface="Arimo"/>
              <a:buNone/>
              <a:defRPr b="1" sz="1000">
                <a:latin typeface="Arimo"/>
                <a:ea typeface="Arimo"/>
                <a:cs typeface="Arimo"/>
                <a:sym typeface="Arimo"/>
              </a:defRPr>
            </a:lvl9pPr>
          </a:lstStyle>
          <a:p/>
        </p:txBody>
      </p:sp>
      <p:sp>
        <p:nvSpPr>
          <p:cNvPr id="1059" name="Google Shape;1059;p48"/>
          <p:cNvSpPr txBox="1"/>
          <p:nvPr>
            <p:ph idx="22" type="subTitle"/>
          </p:nvPr>
        </p:nvSpPr>
        <p:spPr>
          <a:xfrm>
            <a:off x="277500" y="291038"/>
            <a:ext cx="1743300" cy="123000"/>
          </a:xfrm>
          <a:prstGeom prst="rect">
            <a:avLst/>
          </a:prstGeom>
        </p:spPr>
        <p:txBody>
          <a:bodyPr anchorCtr="0" anchor="ctr" bIns="0" lIns="0" spcFirstLastPara="1" rIns="0" wrap="square" tIns="0">
            <a:noAutofit/>
          </a:bodyPr>
          <a:lstStyle>
            <a:lvl1pPr lvl="0">
              <a:lnSpc>
                <a:spcPct val="115000"/>
              </a:lnSpc>
              <a:spcBef>
                <a:spcPts val="0"/>
              </a:spcBef>
              <a:spcAft>
                <a:spcPts val="0"/>
              </a:spcAft>
              <a:buClr>
                <a:schemeClr val="lt1"/>
              </a:buClr>
              <a:buSzPts val="1100"/>
              <a:buNone/>
              <a:defRPr sz="800">
                <a:latin typeface="Arimo"/>
                <a:ea typeface="Arimo"/>
                <a:cs typeface="Arimo"/>
                <a:sym typeface="Arimo"/>
              </a:defRPr>
            </a:lvl1pPr>
            <a:lvl2pPr lvl="1">
              <a:spcBef>
                <a:spcPts val="0"/>
              </a:spcBef>
              <a:spcAft>
                <a:spcPts val="0"/>
              </a:spcAft>
              <a:buSzPts val="800"/>
              <a:buFont typeface="Arimo"/>
              <a:buNone/>
              <a:defRPr sz="800">
                <a:latin typeface="Arimo"/>
                <a:ea typeface="Arimo"/>
                <a:cs typeface="Arimo"/>
                <a:sym typeface="Arimo"/>
              </a:defRPr>
            </a:lvl2pPr>
            <a:lvl3pPr lvl="2">
              <a:spcBef>
                <a:spcPts val="0"/>
              </a:spcBef>
              <a:spcAft>
                <a:spcPts val="0"/>
              </a:spcAft>
              <a:buSzPts val="800"/>
              <a:buFont typeface="Arimo"/>
              <a:buNone/>
              <a:defRPr sz="800">
                <a:latin typeface="Arimo"/>
                <a:ea typeface="Arimo"/>
                <a:cs typeface="Arimo"/>
                <a:sym typeface="Arimo"/>
              </a:defRPr>
            </a:lvl3pPr>
            <a:lvl4pPr lvl="3">
              <a:spcBef>
                <a:spcPts val="0"/>
              </a:spcBef>
              <a:spcAft>
                <a:spcPts val="0"/>
              </a:spcAft>
              <a:buSzPts val="800"/>
              <a:buFont typeface="Arimo"/>
              <a:buNone/>
              <a:defRPr sz="800">
                <a:latin typeface="Arimo"/>
                <a:ea typeface="Arimo"/>
                <a:cs typeface="Arimo"/>
                <a:sym typeface="Arimo"/>
              </a:defRPr>
            </a:lvl4pPr>
            <a:lvl5pPr lvl="4">
              <a:spcBef>
                <a:spcPts val="0"/>
              </a:spcBef>
              <a:spcAft>
                <a:spcPts val="0"/>
              </a:spcAft>
              <a:buSzPts val="800"/>
              <a:buFont typeface="Arimo"/>
              <a:buNone/>
              <a:defRPr sz="800">
                <a:latin typeface="Arimo"/>
                <a:ea typeface="Arimo"/>
                <a:cs typeface="Arimo"/>
                <a:sym typeface="Arimo"/>
              </a:defRPr>
            </a:lvl5pPr>
            <a:lvl6pPr lvl="5">
              <a:spcBef>
                <a:spcPts val="0"/>
              </a:spcBef>
              <a:spcAft>
                <a:spcPts val="0"/>
              </a:spcAft>
              <a:buSzPts val="800"/>
              <a:buFont typeface="Arimo"/>
              <a:buNone/>
              <a:defRPr sz="800">
                <a:latin typeface="Arimo"/>
                <a:ea typeface="Arimo"/>
                <a:cs typeface="Arimo"/>
                <a:sym typeface="Arimo"/>
              </a:defRPr>
            </a:lvl6pPr>
            <a:lvl7pPr lvl="6">
              <a:spcBef>
                <a:spcPts val="0"/>
              </a:spcBef>
              <a:spcAft>
                <a:spcPts val="0"/>
              </a:spcAft>
              <a:buSzPts val="800"/>
              <a:buFont typeface="Arimo"/>
              <a:buNone/>
              <a:defRPr sz="800">
                <a:latin typeface="Arimo"/>
                <a:ea typeface="Arimo"/>
                <a:cs typeface="Arimo"/>
                <a:sym typeface="Arimo"/>
              </a:defRPr>
            </a:lvl7pPr>
            <a:lvl8pPr lvl="7">
              <a:spcBef>
                <a:spcPts val="0"/>
              </a:spcBef>
              <a:spcAft>
                <a:spcPts val="0"/>
              </a:spcAft>
              <a:buSzPts val="800"/>
              <a:buFont typeface="Arimo"/>
              <a:buNone/>
              <a:defRPr sz="800">
                <a:latin typeface="Arimo"/>
                <a:ea typeface="Arimo"/>
                <a:cs typeface="Arimo"/>
                <a:sym typeface="Arimo"/>
              </a:defRPr>
            </a:lvl8pPr>
            <a:lvl9pPr lvl="8">
              <a:spcBef>
                <a:spcPts val="0"/>
              </a:spcBef>
              <a:spcAft>
                <a:spcPts val="0"/>
              </a:spcAft>
              <a:buSzPts val="800"/>
              <a:buFont typeface="Arimo"/>
              <a:buNone/>
              <a:defRPr sz="800">
                <a:latin typeface="Arimo"/>
                <a:ea typeface="Arimo"/>
                <a:cs typeface="Arimo"/>
                <a:sym typeface="Arimo"/>
              </a:defRPr>
            </a:lvl9pPr>
          </a:lstStyle>
          <a:p/>
        </p:txBody>
      </p:sp>
      <p:sp>
        <p:nvSpPr>
          <p:cNvPr id="1060" name="Google Shape;1060;p48"/>
          <p:cNvSpPr txBox="1"/>
          <p:nvPr>
            <p:ph idx="23" type="subTitle"/>
          </p:nvPr>
        </p:nvSpPr>
        <p:spPr>
          <a:xfrm>
            <a:off x="7151050" y="290218"/>
            <a:ext cx="1715400" cy="123000"/>
          </a:xfrm>
          <a:prstGeom prst="rect">
            <a:avLst/>
          </a:prstGeom>
        </p:spPr>
        <p:txBody>
          <a:bodyPr anchorCtr="0" anchor="ctr" bIns="0" lIns="0" spcFirstLastPara="1" rIns="0" wrap="square" tIns="0">
            <a:noAutofit/>
          </a:bodyPr>
          <a:lstStyle>
            <a:lvl1pPr lvl="0" algn="r">
              <a:lnSpc>
                <a:spcPct val="115000"/>
              </a:lnSpc>
              <a:spcBef>
                <a:spcPts val="0"/>
              </a:spcBef>
              <a:spcAft>
                <a:spcPts val="0"/>
              </a:spcAft>
              <a:buClr>
                <a:schemeClr val="lt1"/>
              </a:buClr>
              <a:buSzPts val="1100"/>
              <a:buNone/>
              <a:defRPr sz="800">
                <a:latin typeface="Arimo"/>
                <a:ea typeface="Arimo"/>
                <a:cs typeface="Arimo"/>
                <a:sym typeface="Arimo"/>
              </a:defRPr>
            </a:lvl1pPr>
            <a:lvl2pPr lvl="1" algn="r">
              <a:spcBef>
                <a:spcPts val="0"/>
              </a:spcBef>
              <a:spcAft>
                <a:spcPts val="0"/>
              </a:spcAft>
              <a:buSzPts val="1400"/>
              <a:buFont typeface="Arimo"/>
              <a:buNone/>
              <a:defRPr>
                <a:latin typeface="Arimo"/>
                <a:ea typeface="Arimo"/>
                <a:cs typeface="Arimo"/>
                <a:sym typeface="Arimo"/>
              </a:defRPr>
            </a:lvl2pPr>
            <a:lvl3pPr lvl="2" algn="r">
              <a:spcBef>
                <a:spcPts val="0"/>
              </a:spcBef>
              <a:spcAft>
                <a:spcPts val="0"/>
              </a:spcAft>
              <a:buSzPts val="1400"/>
              <a:buFont typeface="Arimo"/>
              <a:buNone/>
              <a:defRPr>
                <a:latin typeface="Arimo"/>
                <a:ea typeface="Arimo"/>
                <a:cs typeface="Arimo"/>
                <a:sym typeface="Arimo"/>
              </a:defRPr>
            </a:lvl3pPr>
            <a:lvl4pPr lvl="3" algn="r">
              <a:spcBef>
                <a:spcPts val="0"/>
              </a:spcBef>
              <a:spcAft>
                <a:spcPts val="0"/>
              </a:spcAft>
              <a:buSzPts val="1400"/>
              <a:buFont typeface="Arimo"/>
              <a:buNone/>
              <a:defRPr>
                <a:latin typeface="Arimo"/>
                <a:ea typeface="Arimo"/>
                <a:cs typeface="Arimo"/>
                <a:sym typeface="Arimo"/>
              </a:defRPr>
            </a:lvl4pPr>
            <a:lvl5pPr lvl="4" algn="r">
              <a:spcBef>
                <a:spcPts val="0"/>
              </a:spcBef>
              <a:spcAft>
                <a:spcPts val="0"/>
              </a:spcAft>
              <a:buSzPts val="1400"/>
              <a:buFont typeface="Arimo"/>
              <a:buNone/>
              <a:defRPr>
                <a:latin typeface="Arimo"/>
                <a:ea typeface="Arimo"/>
                <a:cs typeface="Arimo"/>
                <a:sym typeface="Arimo"/>
              </a:defRPr>
            </a:lvl5pPr>
            <a:lvl6pPr lvl="5" algn="r">
              <a:spcBef>
                <a:spcPts val="0"/>
              </a:spcBef>
              <a:spcAft>
                <a:spcPts val="0"/>
              </a:spcAft>
              <a:buSzPts val="1400"/>
              <a:buFont typeface="Arimo"/>
              <a:buNone/>
              <a:defRPr>
                <a:latin typeface="Arimo"/>
                <a:ea typeface="Arimo"/>
                <a:cs typeface="Arimo"/>
                <a:sym typeface="Arimo"/>
              </a:defRPr>
            </a:lvl6pPr>
            <a:lvl7pPr lvl="6" algn="r">
              <a:spcBef>
                <a:spcPts val="0"/>
              </a:spcBef>
              <a:spcAft>
                <a:spcPts val="0"/>
              </a:spcAft>
              <a:buSzPts val="1400"/>
              <a:buFont typeface="Arimo"/>
              <a:buNone/>
              <a:defRPr>
                <a:latin typeface="Arimo"/>
                <a:ea typeface="Arimo"/>
                <a:cs typeface="Arimo"/>
                <a:sym typeface="Arimo"/>
              </a:defRPr>
            </a:lvl7pPr>
            <a:lvl8pPr lvl="7" algn="r">
              <a:spcBef>
                <a:spcPts val="0"/>
              </a:spcBef>
              <a:spcAft>
                <a:spcPts val="0"/>
              </a:spcAft>
              <a:buSzPts val="1400"/>
              <a:buFont typeface="Arimo"/>
              <a:buNone/>
              <a:defRPr>
                <a:latin typeface="Arimo"/>
                <a:ea typeface="Arimo"/>
                <a:cs typeface="Arimo"/>
                <a:sym typeface="Arimo"/>
              </a:defRPr>
            </a:lvl8pPr>
            <a:lvl9pPr lvl="8" algn="r">
              <a:spcBef>
                <a:spcPts val="0"/>
              </a:spcBef>
              <a:spcAft>
                <a:spcPts val="0"/>
              </a:spcAft>
              <a:buSzPts val="1400"/>
              <a:buFont typeface="Arimo"/>
              <a:buNone/>
              <a:defRPr>
                <a:latin typeface="Arimo"/>
                <a:ea typeface="Arimo"/>
                <a:cs typeface="Arimo"/>
                <a:sym typeface="Arim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ards">
  <p:cSld name="CUSTOM_24">
    <p:bg>
      <p:bgPr>
        <a:solidFill>
          <a:schemeClr val="accent5"/>
        </a:solidFill>
      </p:bgPr>
    </p:bg>
    <p:spTree>
      <p:nvGrpSpPr>
        <p:cNvPr id="1061" name="Shape 1061"/>
        <p:cNvGrpSpPr/>
        <p:nvPr/>
      </p:nvGrpSpPr>
      <p:grpSpPr>
        <a:xfrm>
          <a:off x="0" y="0"/>
          <a:ext cx="0" cy="0"/>
          <a:chOff x="0" y="0"/>
          <a:chExt cx="0" cy="0"/>
        </a:xfrm>
      </p:grpSpPr>
      <p:sp>
        <p:nvSpPr>
          <p:cNvPr id="1062" name="Google Shape;1062;p49"/>
          <p:cNvSpPr txBox="1"/>
          <p:nvPr>
            <p:ph idx="1" type="subTitle"/>
          </p:nvPr>
        </p:nvSpPr>
        <p:spPr>
          <a:xfrm>
            <a:off x="417936" y="2908400"/>
            <a:ext cx="1337400" cy="390900"/>
          </a:xfrm>
          <a:prstGeom prst="rect">
            <a:avLst/>
          </a:prstGeom>
        </p:spPr>
        <p:txBody>
          <a:bodyPr anchorCtr="0" anchor="b" bIns="0" lIns="91425" spcFirstLastPara="1" rIns="91425" wrap="square" tIns="0">
            <a:noAutofit/>
          </a:bodyPr>
          <a:lstStyle>
            <a:lvl1pPr lvl="0">
              <a:spcBef>
                <a:spcPts val="0"/>
              </a:spcBef>
              <a:spcAft>
                <a:spcPts val="0"/>
              </a:spcAft>
              <a:buNone/>
              <a:defRPr>
                <a:latin typeface="Arimo"/>
                <a:ea typeface="Arimo"/>
                <a:cs typeface="Arimo"/>
                <a:sym typeface="Arimo"/>
              </a:defRPr>
            </a:lvl1pPr>
            <a:lvl2pPr lvl="1">
              <a:lnSpc>
                <a:spcPct val="115000"/>
              </a:lnSpc>
              <a:spcBef>
                <a:spcPts val="0"/>
              </a:spcBef>
              <a:spcAft>
                <a:spcPts val="0"/>
              </a:spcAft>
              <a:buNone/>
              <a:defRPr b="1" sz="1000">
                <a:latin typeface="Arimo"/>
                <a:ea typeface="Arimo"/>
                <a:cs typeface="Arimo"/>
                <a:sym typeface="Arimo"/>
              </a:defRPr>
            </a:lvl2pPr>
            <a:lvl3pPr lvl="2">
              <a:lnSpc>
                <a:spcPct val="115000"/>
              </a:lnSpc>
              <a:spcBef>
                <a:spcPts val="0"/>
              </a:spcBef>
              <a:spcAft>
                <a:spcPts val="0"/>
              </a:spcAft>
              <a:buNone/>
              <a:defRPr b="1" sz="1000">
                <a:latin typeface="Arimo"/>
                <a:ea typeface="Arimo"/>
                <a:cs typeface="Arimo"/>
                <a:sym typeface="Arimo"/>
              </a:defRPr>
            </a:lvl3pPr>
            <a:lvl4pPr lvl="3">
              <a:lnSpc>
                <a:spcPct val="115000"/>
              </a:lnSpc>
              <a:spcBef>
                <a:spcPts val="0"/>
              </a:spcBef>
              <a:spcAft>
                <a:spcPts val="0"/>
              </a:spcAft>
              <a:buNone/>
              <a:defRPr b="1" sz="1000">
                <a:latin typeface="Arimo"/>
                <a:ea typeface="Arimo"/>
                <a:cs typeface="Arimo"/>
                <a:sym typeface="Arimo"/>
              </a:defRPr>
            </a:lvl4pPr>
            <a:lvl5pPr lvl="4">
              <a:lnSpc>
                <a:spcPct val="115000"/>
              </a:lnSpc>
              <a:spcBef>
                <a:spcPts val="0"/>
              </a:spcBef>
              <a:spcAft>
                <a:spcPts val="0"/>
              </a:spcAft>
              <a:buNone/>
              <a:defRPr b="1" sz="1000">
                <a:latin typeface="Arimo"/>
                <a:ea typeface="Arimo"/>
                <a:cs typeface="Arimo"/>
                <a:sym typeface="Arimo"/>
              </a:defRPr>
            </a:lvl5pPr>
            <a:lvl6pPr lvl="5">
              <a:lnSpc>
                <a:spcPct val="115000"/>
              </a:lnSpc>
              <a:spcBef>
                <a:spcPts val="0"/>
              </a:spcBef>
              <a:spcAft>
                <a:spcPts val="0"/>
              </a:spcAft>
              <a:buNone/>
              <a:defRPr b="1" sz="1000">
                <a:latin typeface="Arimo"/>
                <a:ea typeface="Arimo"/>
                <a:cs typeface="Arimo"/>
                <a:sym typeface="Arimo"/>
              </a:defRPr>
            </a:lvl6pPr>
            <a:lvl7pPr lvl="6">
              <a:lnSpc>
                <a:spcPct val="115000"/>
              </a:lnSpc>
              <a:spcBef>
                <a:spcPts val="0"/>
              </a:spcBef>
              <a:spcAft>
                <a:spcPts val="0"/>
              </a:spcAft>
              <a:buNone/>
              <a:defRPr b="1" sz="1000">
                <a:latin typeface="Arimo"/>
                <a:ea typeface="Arimo"/>
                <a:cs typeface="Arimo"/>
                <a:sym typeface="Arimo"/>
              </a:defRPr>
            </a:lvl7pPr>
            <a:lvl8pPr lvl="7">
              <a:lnSpc>
                <a:spcPct val="115000"/>
              </a:lnSpc>
              <a:spcBef>
                <a:spcPts val="0"/>
              </a:spcBef>
              <a:spcAft>
                <a:spcPts val="0"/>
              </a:spcAft>
              <a:buNone/>
              <a:defRPr b="1" sz="1000">
                <a:latin typeface="Arimo"/>
                <a:ea typeface="Arimo"/>
                <a:cs typeface="Arimo"/>
                <a:sym typeface="Arimo"/>
              </a:defRPr>
            </a:lvl8pPr>
            <a:lvl9pPr lvl="8">
              <a:lnSpc>
                <a:spcPct val="115000"/>
              </a:lnSpc>
              <a:spcBef>
                <a:spcPts val="0"/>
              </a:spcBef>
              <a:spcAft>
                <a:spcPts val="0"/>
              </a:spcAft>
              <a:buNone/>
              <a:defRPr b="1" sz="1000">
                <a:latin typeface="Arimo"/>
                <a:ea typeface="Arimo"/>
                <a:cs typeface="Arimo"/>
                <a:sym typeface="Arimo"/>
              </a:defRPr>
            </a:lvl9pPr>
          </a:lstStyle>
          <a:p/>
        </p:txBody>
      </p:sp>
      <p:sp>
        <p:nvSpPr>
          <p:cNvPr id="1063" name="Google Shape;1063;p49"/>
          <p:cNvSpPr txBox="1"/>
          <p:nvPr>
            <p:ph idx="2" type="subTitle"/>
          </p:nvPr>
        </p:nvSpPr>
        <p:spPr>
          <a:xfrm>
            <a:off x="2167325" y="2908400"/>
            <a:ext cx="1337400" cy="390900"/>
          </a:xfrm>
          <a:prstGeom prst="rect">
            <a:avLst/>
          </a:prstGeom>
        </p:spPr>
        <p:txBody>
          <a:bodyPr anchorCtr="0" anchor="b" bIns="0" lIns="91425" spcFirstLastPara="1" rIns="91425" wrap="square" tIns="0">
            <a:noAutofit/>
          </a:bodyPr>
          <a:lstStyle>
            <a:lvl1pPr lvl="0">
              <a:spcBef>
                <a:spcPts val="0"/>
              </a:spcBef>
              <a:spcAft>
                <a:spcPts val="0"/>
              </a:spcAft>
              <a:buNone/>
              <a:defRPr>
                <a:latin typeface="Arimo"/>
                <a:ea typeface="Arimo"/>
                <a:cs typeface="Arimo"/>
                <a:sym typeface="Arimo"/>
              </a:defRPr>
            </a:lvl1pPr>
            <a:lvl2pPr lvl="1">
              <a:lnSpc>
                <a:spcPct val="115000"/>
              </a:lnSpc>
              <a:spcBef>
                <a:spcPts val="0"/>
              </a:spcBef>
              <a:spcAft>
                <a:spcPts val="0"/>
              </a:spcAft>
              <a:buNone/>
              <a:defRPr b="1" sz="1000">
                <a:latin typeface="Arimo"/>
                <a:ea typeface="Arimo"/>
                <a:cs typeface="Arimo"/>
                <a:sym typeface="Arimo"/>
              </a:defRPr>
            </a:lvl2pPr>
            <a:lvl3pPr lvl="2">
              <a:lnSpc>
                <a:spcPct val="115000"/>
              </a:lnSpc>
              <a:spcBef>
                <a:spcPts val="0"/>
              </a:spcBef>
              <a:spcAft>
                <a:spcPts val="0"/>
              </a:spcAft>
              <a:buNone/>
              <a:defRPr b="1" sz="1000">
                <a:latin typeface="Arimo"/>
                <a:ea typeface="Arimo"/>
                <a:cs typeface="Arimo"/>
                <a:sym typeface="Arimo"/>
              </a:defRPr>
            </a:lvl3pPr>
            <a:lvl4pPr lvl="3">
              <a:lnSpc>
                <a:spcPct val="115000"/>
              </a:lnSpc>
              <a:spcBef>
                <a:spcPts val="0"/>
              </a:spcBef>
              <a:spcAft>
                <a:spcPts val="0"/>
              </a:spcAft>
              <a:buNone/>
              <a:defRPr b="1" sz="1000">
                <a:latin typeface="Arimo"/>
                <a:ea typeface="Arimo"/>
                <a:cs typeface="Arimo"/>
                <a:sym typeface="Arimo"/>
              </a:defRPr>
            </a:lvl4pPr>
            <a:lvl5pPr lvl="4">
              <a:lnSpc>
                <a:spcPct val="115000"/>
              </a:lnSpc>
              <a:spcBef>
                <a:spcPts val="0"/>
              </a:spcBef>
              <a:spcAft>
                <a:spcPts val="0"/>
              </a:spcAft>
              <a:buNone/>
              <a:defRPr b="1" sz="1000">
                <a:latin typeface="Arimo"/>
                <a:ea typeface="Arimo"/>
                <a:cs typeface="Arimo"/>
                <a:sym typeface="Arimo"/>
              </a:defRPr>
            </a:lvl5pPr>
            <a:lvl6pPr lvl="5">
              <a:lnSpc>
                <a:spcPct val="115000"/>
              </a:lnSpc>
              <a:spcBef>
                <a:spcPts val="0"/>
              </a:spcBef>
              <a:spcAft>
                <a:spcPts val="0"/>
              </a:spcAft>
              <a:buNone/>
              <a:defRPr b="1" sz="1000">
                <a:latin typeface="Arimo"/>
                <a:ea typeface="Arimo"/>
                <a:cs typeface="Arimo"/>
                <a:sym typeface="Arimo"/>
              </a:defRPr>
            </a:lvl6pPr>
            <a:lvl7pPr lvl="6">
              <a:lnSpc>
                <a:spcPct val="115000"/>
              </a:lnSpc>
              <a:spcBef>
                <a:spcPts val="0"/>
              </a:spcBef>
              <a:spcAft>
                <a:spcPts val="0"/>
              </a:spcAft>
              <a:buNone/>
              <a:defRPr b="1" sz="1000">
                <a:latin typeface="Arimo"/>
                <a:ea typeface="Arimo"/>
                <a:cs typeface="Arimo"/>
                <a:sym typeface="Arimo"/>
              </a:defRPr>
            </a:lvl7pPr>
            <a:lvl8pPr lvl="7">
              <a:lnSpc>
                <a:spcPct val="115000"/>
              </a:lnSpc>
              <a:spcBef>
                <a:spcPts val="0"/>
              </a:spcBef>
              <a:spcAft>
                <a:spcPts val="0"/>
              </a:spcAft>
              <a:buNone/>
              <a:defRPr b="1" sz="1000">
                <a:latin typeface="Arimo"/>
                <a:ea typeface="Arimo"/>
                <a:cs typeface="Arimo"/>
                <a:sym typeface="Arimo"/>
              </a:defRPr>
            </a:lvl8pPr>
            <a:lvl9pPr lvl="8">
              <a:lnSpc>
                <a:spcPct val="115000"/>
              </a:lnSpc>
              <a:spcBef>
                <a:spcPts val="0"/>
              </a:spcBef>
              <a:spcAft>
                <a:spcPts val="0"/>
              </a:spcAft>
              <a:buNone/>
              <a:defRPr b="1" sz="1000">
                <a:latin typeface="Arimo"/>
                <a:ea typeface="Arimo"/>
                <a:cs typeface="Arimo"/>
                <a:sym typeface="Arimo"/>
              </a:defRPr>
            </a:lvl9pPr>
          </a:lstStyle>
          <a:p/>
        </p:txBody>
      </p:sp>
      <p:sp>
        <p:nvSpPr>
          <p:cNvPr id="1064" name="Google Shape;1064;p49"/>
          <p:cNvSpPr txBox="1"/>
          <p:nvPr>
            <p:ph idx="3" type="subTitle"/>
          </p:nvPr>
        </p:nvSpPr>
        <p:spPr>
          <a:xfrm>
            <a:off x="3905470" y="2908400"/>
            <a:ext cx="1337400" cy="390900"/>
          </a:xfrm>
          <a:prstGeom prst="rect">
            <a:avLst/>
          </a:prstGeom>
        </p:spPr>
        <p:txBody>
          <a:bodyPr anchorCtr="0" anchor="b" bIns="0" lIns="91425" spcFirstLastPara="1" rIns="91425" wrap="square" tIns="0">
            <a:noAutofit/>
          </a:bodyPr>
          <a:lstStyle>
            <a:lvl1pPr lvl="0">
              <a:spcBef>
                <a:spcPts val="0"/>
              </a:spcBef>
              <a:spcAft>
                <a:spcPts val="0"/>
              </a:spcAft>
              <a:buNone/>
              <a:defRPr>
                <a:latin typeface="Arimo"/>
                <a:ea typeface="Arimo"/>
                <a:cs typeface="Arimo"/>
                <a:sym typeface="Arimo"/>
              </a:defRPr>
            </a:lvl1pPr>
            <a:lvl2pPr lvl="1">
              <a:lnSpc>
                <a:spcPct val="115000"/>
              </a:lnSpc>
              <a:spcBef>
                <a:spcPts val="0"/>
              </a:spcBef>
              <a:spcAft>
                <a:spcPts val="0"/>
              </a:spcAft>
              <a:buNone/>
              <a:defRPr b="1" sz="1000">
                <a:latin typeface="Arimo"/>
                <a:ea typeface="Arimo"/>
                <a:cs typeface="Arimo"/>
                <a:sym typeface="Arimo"/>
              </a:defRPr>
            </a:lvl2pPr>
            <a:lvl3pPr lvl="2">
              <a:lnSpc>
                <a:spcPct val="115000"/>
              </a:lnSpc>
              <a:spcBef>
                <a:spcPts val="0"/>
              </a:spcBef>
              <a:spcAft>
                <a:spcPts val="0"/>
              </a:spcAft>
              <a:buNone/>
              <a:defRPr b="1" sz="1000">
                <a:latin typeface="Arimo"/>
                <a:ea typeface="Arimo"/>
                <a:cs typeface="Arimo"/>
                <a:sym typeface="Arimo"/>
              </a:defRPr>
            </a:lvl3pPr>
            <a:lvl4pPr lvl="3">
              <a:lnSpc>
                <a:spcPct val="115000"/>
              </a:lnSpc>
              <a:spcBef>
                <a:spcPts val="0"/>
              </a:spcBef>
              <a:spcAft>
                <a:spcPts val="0"/>
              </a:spcAft>
              <a:buNone/>
              <a:defRPr b="1" sz="1000">
                <a:latin typeface="Arimo"/>
                <a:ea typeface="Arimo"/>
                <a:cs typeface="Arimo"/>
                <a:sym typeface="Arimo"/>
              </a:defRPr>
            </a:lvl4pPr>
            <a:lvl5pPr lvl="4">
              <a:lnSpc>
                <a:spcPct val="115000"/>
              </a:lnSpc>
              <a:spcBef>
                <a:spcPts val="0"/>
              </a:spcBef>
              <a:spcAft>
                <a:spcPts val="0"/>
              </a:spcAft>
              <a:buNone/>
              <a:defRPr b="1" sz="1000">
                <a:latin typeface="Arimo"/>
                <a:ea typeface="Arimo"/>
                <a:cs typeface="Arimo"/>
                <a:sym typeface="Arimo"/>
              </a:defRPr>
            </a:lvl5pPr>
            <a:lvl6pPr lvl="5">
              <a:lnSpc>
                <a:spcPct val="115000"/>
              </a:lnSpc>
              <a:spcBef>
                <a:spcPts val="0"/>
              </a:spcBef>
              <a:spcAft>
                <a:spcPts val="0"/>
              </a:spcAft>
              <a:buNone/>
              <a:defRPr b="1" sz="1000">
                <a:latin typeface="Arimo"/>
                <a:ea typeface="Arimo"/>
                <a:cs typeface="Arimo"/>
                <a:sym typeface="Arimo"/>
              </a:defRPr>
            </a:lvl6pPr>
            <a:lvl7pPr lvl="6">
              <a:lnSpc>
                <a:spcPct val="115000"/>
              </a:lnSpc>
              <a:spcBef>
                <a:spcPts val="0"/>
              </a:spcBef>
              <a:spcAft>
                <a:spcPts val="0"/>
              </a:spcAft>
              <a:buNone/>
              <a:defRPr b="1" sz="1000">
                <a:latin typeface="Arimo"/>
                <a:ea typeface="Arimo"/>
                <a:cs typeface="Arimo"/>
                <a:sym typeface="Arimo"/>
              </a:defRPr>
            </a:lvl7pPr>
            <a:lvl8pPr lvl="7">
              <a:lnSpc>
                <a:spcPct val="115000"/>
              </a:lnSpc>
              <a:spcBef>
                <a:spcPts val="0"/>
              </a:spcBef>
              <a:spcAft>
                <a:spcPts val="0"/>
              </a:spcAft>
              <a:buNone/>
              <a:defRPr b="1" sz="1000">
                <a:latin typeface="Arimo"/>
                <a:ea typeface="Arimo"/>
                <a:cs typeface="Arimo"/>
                <a:sym typeface="Arimo"/>
              </a:defRPr>
            </a:lvl8pPr>
            <a:lvl9pPr lvl="8">
              <a:lnSpc>
                <a:spcPct val="115000"/>
              </a:lnSpc>
              <a:spcBef>
                <a:spcPts val="0"/>
              </a:spcBef>
              <a:spcAft>
                <a:spcPts val="0"/>
              </a:spcAft>
              <a:buNone/>
              <a:defRPr b="1" sz="1000">
                <a:latin typeface="Arimo"/>
                <a:ea typeface="Arimo"/>
                <a:cs typeface="Arimo"/>
                <a:sym typeface="Arimo"/>
              </a:defRPr>
            </a:lvl9pPr>
          </a:lstStyle>
          <a:p/>
        </p:txBody>
      </p:sp>
      <p:sp>
        <p:nvSpPr>
          <p:cNvPr id="1065" name="Google Shape;1065;p49"/>
          <p:cNvSpPr txBox="1"/>
          <p:nvPr>
            <p:ph idx="4" type="subTitle"/>
          </p:nvPr>
        </p:nvSpPr>
        <p:spPr>
          <a:xfrm>
            <a:off x="5652384" y="2908400"/>
            <a:ext cx="1337400" cy="390900"/>
          </a:xfrm>
          <a:prstGeom prst="rect">
            <a:avLst/>
          </a:prstGeom>
        </p:spPr>
        <p:txBody>
          <a:bodyPr anchorCtr="0" anchor="b" bIns="0" lIns="91425" spcFirstLastPara="1" rIns="91425" wrap="square" tIns="0">
            <a:noAutofit/>
          </a:bodyPr>
          <a:lstStyle>
            <a:lvl1pPr lvl="0">
              <a:spcBef>
                <a:spcPts val="0"/>
              </a:spcBef>
              <a:spcAft>
                <a:spcPts val="0"/>
              </a:spcAft>
              <a:buNone/>
              <a:defRPr>
                <a:latin typeface="Arimo"/>
                <a:ea typeface="Arimo"/>
                <a:cs typeface="Arimo"/>
                <a:sym typeface="Arimo"/>
              </a:defRPr>
            </a:lvl1pPr>
            <a:lvl2pPr lvl="1">
              <a:lnSpc>
                <a:spcPct val="115000"/>
              </a:lnSpc>
              <a:spcBef>
                <a:spcPts val="0"/>
              </a:spcBef>
              <a:spcAft>
                <a:spcPts val="0"/>
              </a:spcAft>
              <a:buNone/>
              <a:defRPr b="1" sz="1000">
                <a:latin typeface="Arimo"/>
                <a:ea typeface="Arimo"/>
                <a:cs typeface="Arimo"/>
                <a:sym typeface="Arimo"/>
              </a:defRPr>
            </a:lvl2pPr>
            <a:lvl3pPr lvl="2">
              <a:lnSpc>
                <a:spcPct val="115000"/>
              </a:lnSpc>
              <a:spcBef>
                <a:spcPts val="0"/>
              </a:spcBef>
              <a:spcAft>
                <a:spcPts val="0"/>
              </a:spcAft>
              <a:buNone/>
              <a:defRPr b="1" sz="1000">
                <a:latin typeface="Arimo"/>
                <a:ea typeface="Arimo"/>
                <a:cs typeface="Arimo"/>
                <a:sym typeface="Arimo"/>
              </a:defRPr>
            </a:lvl3pPr>
            <a:lvl4pPr lvl="3">
              <a:lnSpc>
                <a:spcPct val="115000"/>
              </a:lnSpc>
              <a:spcBef>
                <a:spcPts val="0"/>
              </a:spcBef>
              <a:spcAft>
                <a:spcPts val="0"/>
              </a:spcAft>
              <a:buNone/>
              <a:defRPr b="1" sz="1000">
                <a:latin typeface="Arimo"/>
                <a:ea typeface="Arimo"/>
                <a:cs typeface="Arimo"/>
                <a:sym typeface="Arimo"/>
              </a:defRPr>
            </a:lvl4pPr>
            <a:lvl5pPr lvl="4">
              <a:lnSpc>
                <a:spcPct val="115000"/>
              </a:lnSpc>
              <a:spcBef>
                <a:spcPts val="0"/>
              </a:spcBef>
              <a:spcAft>
                <a:spcPts val="0"/>
              </a:spcAft>
              <a:buNone/>
              <a:defRPr b="1" sz="1000">
                <a:latin typeface="Arimo"/>
                <a:ea typeface="Arimo"/>
                <a:cs typeface="Arimo"/>
                <a:sym typeface="Arimo"/>
              </a:defRPr>
            </a:lvl5pPr>
            <a:lvl6pPr lvl="5">
              <a:lnSpc>
                <a:spcPct val="115000"/>
              </a:lnSpc>
              <a:spcBef>
                <a:spcPts val="0"/>
              </a:spcBef>
              <a:spcAft>
                <a:spcPts val="0"/>
              </a:spcAft>
              <a:buNone/>
              <a:defRPr b="1" sz="1000">
                <a:latin typeface="Arimo"/>
                <a:ea typeface="Arimo"/>
                <a:cs typeface="Arimo"/>
                <a:sym typeface="Arimo"/>
              </a:defRPr>
            </a:lvl6pPr>
            <a:lvl7pPr lvl="6">
              <a:lnSpc>
                <a:spcPct val="115000"/>
              </a:lnSpc>
              <a:spcBef>
                <a:spcPts val="0"/>
              </a:spcBef>
              <a:spcAft>
                <a:spcPts val="0"/>
              </a:spcAft>
              <a:buNone/>
              <a:defRPr b="1" sz="1000">
                <a:latin typeface="Arimo"/>
                <a:ea typeface="Arimo"/>
                <a:cs typeface="Arimo"/>
                <a:sym typeface="Arimo"/>
              </a:defRPr>
            </a:lvl7pPr>
            <a:lvl8pPr lvl="7">
              <a:lnSpc>
                <a:spcPct val="115000"/>
              </a:lnSpc>
              <a:spcBef>
                <a:spcPts val="0"/>
              </a:spcBef>
              <a:spcAft>
                <a:spcPts val="0"/>
              </a:spcAft>
              <a:buNone/>
              <a:defRPr b="1" sz="1000">
                <a:latin typeface="Arimo"/>
                <a:ea typeface="Arimo"/>
                <a:cs typeface="Arimo"/>
                <a:sym typeface="Arimo"/>
              </a:defRPr>
            </a:lvl8pPr>
            <a:lvl9pPr lvl="8">
              <a:lnSpc>
                <a:spcPct val="115000"/>
              </a:lnSpc>
              <a:spcBef>
                <a:spcPts val="0"/>
              </a:spcBef>
              <a:spcAft>
                <a:spcPts val="0"/>
              </a:spcAft>
              <a:buNone/>
              <a:defRPr b="1" sz="1000">
                <a:latin typeface="Arimo"/>
                <a:ea typeface="Arimo"/>
                <a:cs typeface="Arimo"/>
                <a:sym typeface="Arimo"/>
              </a:defRPr>
            </a:lvl9pPr>
          </a:lstStyle>
          <a:p/>
        </p:txBody>
      </p:sp>
      <p:sp>
        <p:nvSpPr>
          <p:cNvPr id="1066" name="Google Shape;1066;p49"/>
          <p:cNvSpPr txBox="1"/>
          <p:nvPr>
            <p:ph idx="5" type="subTitle"/>
          </p:nvPr>
        </p:nvSpPr>
        <p:spPr>
          <a:xfrm>
            <a:off x="7392630" y="2908400"/>
            <a:ext cx="1337400" cy="390900"/>
          </a:xfrm>
          <a:prstGeom prst="rect">
            <a:avLst/>
          </a:prstGeom>
        </p:spPr>
        <p:txBody>
          <a:bodyPr anchorCtr="0" anchor="b" bIns="0" lIns="91425" spcFirstLastPara="1" rIns="91425" wrap="square" tIns="0">
            <a:noAutofit/>
          </a:bodyPr>
          <a:lstStyle>
            <a:lvl1pPr lvl="0">
              <a:spcBef>
                <a:spcPts val="0"/>
              </a:spcBef>
              <a:spcAft>
                <a:spcPts val="0"/>
              </a:spcAft>
              <a:buNone/>
              <a:defRPr>
                <a:latin typeface="Arimo"/>
                <a:ea typeface="Arimo"/>
                <a:cs typeface="Arimo"/>
                <a:sym typeface="Arimo"/>
              </a:defRPr>
            </a:lvl1pPr>
            <a:lvl2pPr lvl="1">
              <a:lnSpc>
                <a:spcPct val="115000"/>
              </a:lnSpc>
              <a:spcBef>
                <a:spcPts val="0"/>
              </a:spcBef>
              <a:spcAft>
                <a:spcPts val="0"/>
              </a:spcAft>
              <a:buNone/>
              <a:defRPr b="1" sz="1000">
                <a:latin typeface="Arimo"/>
                <a:ea typeface="Arimo"/>
                <a:cs typeface="Arimo"/>
                <a:sym typeface="Arimo"/>
              </a:defRPr>
            </a:lvl2pPr>
            <a:lvl3pPr lvl="2">
              <a:lnSpc>
                <a:spcPct val="115000"/>
              </a:lnSpc>
              <a:spcBef>
                <a:spcPts val="0"/>
              </a:spcBef>
              <a:spcAft>
                <a:spcPts val="0"/>
              </a:spcAft>
              <a:buNone/>
              <a:defRPr b="1" sz="1000">
                <a:latin typeface="Arimo"/>
                <a:ea typeface="Arimo"/>
                <a:cs typeface="Arimo"/>
                <a:sym typeface="Arimo"/>
              </a:defRPr>
            </a:lvl3pPr>
            <a:lvl4pPr lvl="3">
              <a:lnSpc>
                <a:spcPct val="115000"/>
              </a:lnSpc>
              <a:spcBef>
                <a:spcPts val="0"/>
              </a:spcBef>
              <a:spcAft>
                <a:spcPts val="0"/>
              </a:spcAft>
              <a:buNone/>
              <a:defRPr b="1" sz="1000">
                <a:latin typeface="Arimo"/>
                <a:ea typeface="Arimo"/>
                <a:cs typeface="Arimo"/>
                <a:sym typeface="Arimo"/>
              </a:defRPr>
            </a:lvl4pPr>
            <a:lvl5pPr lvl="4">
              <a:lnSpc>
                <a:spcPct val="115000"/>
              </a:lnSpc>
              <a:spcBef>
                <a:spcPts val="0"/>
              </a:spcBef>
              <a:spcAft>
                <a:spcPts val="0"/>
              </a:spcAft>
              <a:buNone/>
              <a:defRPr b="1" sz="1000">
                <a:latin typeface="Arimo"/>
                <a:ea typeface="Arimo"/>
                <a:cs typeface="Arimo"/>
                <a:sym typeface="Arimo"/>
              </a:defRPr>
            </a:lvl5pPr>
            <a:lvl6pPr lvl="5">
              <a:lnSpc>
                <a:spcPct val="115000"/>
              </a:lnSpc>
              <a:spcBef>
                <a:spcPts val="0"/>
              </a:spcBef>
              <a:spcAft>
                <a:spcPts val="0"/>
              </a:spcAft>
              <a:buNone/>
              <a:defRPr b="1" sz="1000">
                <a:latin typeface="Arimo"/>
                <a:ea typeface="Arimo"/>
                <a:cs typeface="Arimo"/>
                <a:sym typeface="Arimo"/>
              </a:defRPr>
            </a:lvl6pPr>
            <a:lvl7pPr lvl="6">
              <a:lnSpc>
                <a:spcPct val="115000"/>
              </a:lnSpc>
              <a:spcBef>
                <a:spcPts val="0"/>
              </a:spcBef>
              <a:spcAft>
                <a:spcPts val="0"/>
              </a:spcAft>
              <a:buNone/>
              <a:defRPr b="1" sz="1000">
                <a:latin typeface="Arimo"/>
                <a:ea typeface="Arimo"/>
                <a:cs typeface="Arimo"/>
                <a:sym typeface="Arimo"/>
              </a:defRPr>
            </a:lvl7pPr>
            <a:lvl8pPr lvl="7">
              <a:lnSpc>
                <a:spcPct val="115000"/>
              </a:lnSpc>
              <a:spcBef>
                <a:spcPts val="0"/>
              </a:spcBef>
              <a:spcAft>
                <a:spcPts val="0"/>
              </a:spcAft>
              <a:buNone/>
              <a:defRPr b="1" sz="1000">
                <a:latin typeface="Arimo"/>
                <a:ea typeface="Arimo"/>
                <a:cs typeface="Arimo"/>
                <a:sym typeface="Arimo"/>
              </a:defRPr>
            </a:lvl8pPr>
            <a:lvl9pPr lvl="8">
              <a:lnSpc>
                <a:spcPct val="115000"/>
              </a:lnSpc>
              <a:spcBef>
                <a:spcPts val="0"/>
              </a:spcBef>
              <a:spcAft>
                <a:spcPts val="0"/>
              </a:spcAft>
              <a:buNone/>
              <a:defRPr b="1" sz="1000">
                <a:latin typeface="Arimo"/>
                <a:ea typeface="Arimo"/>
                <a:cs typeface="Arimo"/>
                <a:sym typeface="Arimo"/>
              </a:defRPr>
            </a:lvl9pPr>
          </a:lstStyle>
          <a:p/>
        </p:txBody>
      </p:sp>
      <p:sp>
        <p:nvSpPr>
          <p:cNvPr id="1067" name="Google Shape;1067;p49"/>
          <p:cNvSpPr txBox="1"/>
          <p:nvPr>
            <p:ph idx="6" type="body"/>
          </p:nvPr>
        </p:nvSpPr>
        <p:spPr>
          <a:xfrm>
            <a:off x="417811" y="3433000"/>
            <a:ext cx="1337400" cy="1176900"/>
          </a:xfrm>
          <a:prstGeom prst="rect">
            <a:avLst/>
          </a:prstGeom>
        </p:spPr>
        <p:txBody>
          <a:bodyPr anchorCtr="0" anchor="t" bIns="0" lIns="0" spcFirstLastPara="1" rIns="0" wrap="square" tIns="0">
            <a:spAutoFit/>
          </a:bodyPr>
          <a:lstStyle>
            <a:lvl1pPr indent="-228600" lvl="0" marL="457200">
              <a:spcBef>
                <a:spcPts val="0"/>
              </a:spcBef>
              <a:spcAft>
                <a:spcPts val="0"/>
              </a:spcAft>
              <a:buNone/>
              <a:defRPr sz="900"/>
            </a:lvl1pPr>
            <a:lvl2pPr indent="-228600" lvl="1" marL="914400">
              <a:spcBef>
                <a:spcPts val="0"/>
              </a:spcBef>
              <a:spcAft>
                <a:spcPts val="0"/>
              </a:spcAft>
              <a:buNone/>
              <a:defRPr sz="900"/>
            </a:lvl2pPr>
            <a:lvl3pPr indent="-228600" lvl="2" marL="1371600">
              <a:spcBef>
                <a:spcPts val="0"/>
              </a:spcBef>
              <a:spcAft>
                <a:spcPts val="0"/>
              </a:spcAft>
              <a:buNone/>
              <a:defRPr sz="900"/>
            </a:lvl3pPr>
            <a:lvl4pPr indent="-228600" lvl="3" marL="1828800">
              <a:spcBef>
                <a:spcPts val="0"/>
              </a:spcBef>
              <a:spcAft>
                <a:spcPts val="0"/>
              </a:spcAft>
              <a:buNone/>
              <a:defRPr sz="900"/>
            </a:lvl4pPr>
            <a:lvl5pPr indent="-228600" lvl="4" marL="2286000">
              <a:spcBef>
                <a:spcPts val="0"/>
              </a:spcBef>
              <a:spcAft>
                <a:spcPts val="0"/>
              </a:spcAft>
              <a:buNone/>
              <a:defRPr sz="900"/>
            </a:lvl5pPr>
            <a:lvl6pPr indent="-228600" lvl="5" marL="2743200">
              <a:spcBef>
                <a:spcPts val="0"/>
              </a:spcBef>
              <a:spcAft>
                <a:spcPts val="0"/>
              </a:spcAft>
              <a:buNone/>
              <a:defRPr sz="900"/>
            </a:lvl6pPr>
            <a:lvl7pPr indent="-228600" lvl="6" marL="3200400">
              <a:spcBef>
                <a:spcPts val="0"/>
              </a:spcBef>
              <a:spcAft>
                <a:spcPts val="0"/>
              </a:spcAft>
              <a:buNone/>
              <a:defRPr sz="900"/>
            </a:lvl7pPr>
            <a:lvl8pPr indent="-228600" lvl="7" marL="3657600">
              <a:spcBef>
                <a:spcPts val="0"/>
              </a:spcBef>
              <a:spcAft>
                <a:spcPts val="0"/>
              </a:spcAft>
              <a:buNone/>
              <a:defRPr sz="900"/>
            </a:lvl8pPr>
            <a:lvl9pPr indent="-228600" lvl="8" marL="4114800">
              <a:spcBef>
                <a:spcPts val="0"/>
              </a:spcBef>
              <a:spcAft>
                <a:spcPts val="0"/>
              </a:spcAft>
              <a:buNone/>
              <a:defRPr sz="900"/>
            </a:lvl9pPr>
          </a:lstStyle>
          <a:p/>
        </p:txBody>
      </p:sp>
      <p:sp>
        <p:nvSpPr>
          <p:cNvPr id="1068" name="Google Shape;1068;p49"/>
          <p:cNvSpPr txBox="1"/>
          <p:nvPr>
            <p:ph idx="7" type="body"/>
          </p:nvPr>
        </p:nvSpPr>
        <p:spPr>
          <a:xfrm>
            <a:off x="2167325" y="3433000"/>
            <a:ext cx="1337400" cy="1176900"/>
          </a:xfrm>
          <a:prstGeom prst="rect">
            <a:avLst/>
          </a:prstGeom>
        </p:spPr>
        <p:txBody>
          <a:bodyPr anchorCtr="0" anchor="t" bIns="91425" lIns="91425" spcFirstLastPara="1" rIns="91425" wrap="square" tIns="91425">
            <a:spAutoFit/>
          </a:bodyPr>
          <a:lstStyle>
            <a:lvl1pPr indent="-228600" lvl="0" marL="457200">
              <a:spcBef>
                <a:spcPts val="0"/>
              </a:spcBef>
              <a:spcAft>
                <a:spcPts val="0"/>
              </a:spcAft>
              <a:buNone/>
              <a:defRPr sz="900"/>
            </a:lvl1pPr>
            <a:lvl2pPr indent="-228600" lvl="1" marL="914400">
              <a:spcBef>
                <a:spcPts val="0"/>
              </a:spcBef>
              <a:spcAft>
                <a:spcPts val="0"/>
              </a:spcAft>
              <a:buNone/>
              <a:defRPr sz="900"/>
            </a:lvl2pPr>
            <a:lvl3pPr indent="-228600" lvl="2" marL="1371600">
              <a:spcBef>
                <a:spcPts val="0"/>
              </a:spcBef>
              <a:spcAft>
                <a:spcPts val="0"/>
              </a:spcAft>
              <a:buNone/>
              <a:defRPr sz="900"/>
            </a:lvl3pPr>
            <a:lvl4pPr indent="-228600" lvl="3" marL="1828800">
              <a:spcBef>
                <a:spcPts val="0"/>
              </a:spcBef>
              <a:spcAft>
                <a:spcPts val="0"/>
              </a:spcAft>
              <a:buNone/>
              <a:defRPr sz="900"/>
            </a:lvl4pPr>
            <a:lvl5pPr indent="-228600" lvl="4" marL="2286000">
              <a:spcBef>
                <a:spcPts val="0"/>
              </a:spcBef>
              <a:spcAft>
                <a:spcPts val="0"/>
              </a:spcAft>
              <a:buNone/>
              <a:defRPr sz="900"/>
            </a:lvl5pPr>
            <a:lvl6pPr indent="-228600" lvl="5" marL="2743200">
              <a:spcBef>
                <a:spcPts val="0"/>
              </a:spcBef>
              <a:spcAft>
                <a:spcPts val="0"/>
              </a:spcAft>
              <a:buNone/>
              <a:defRPr sz="900"/>
            </a:lvl6pPr>
            <a:lvl7pPr indent="-228600" lvl="6" marL="3200400">
              <a:spcBef>
                <a:spcPts val="0"/>
              </a:spcBef>
              <a:spcAft>
                <a:spcPts val="0"/>
              </a:spcAft>
              <a:buNone/>
              <a:defRPr sz="900"/>
            </a:lvl7pPr>
            <a:lvl8pPr indent="-228600" lvl="7" marL="3657600">
              <a:spcBef>
                <a:spcPts val="0"/>
              </a:spcBef>
              <a:spcAft>
                <a:spcPts val="0"/>
              </a:spcAft>
              <a:buNone/>
              <a:defRPr sz="900"/>
            </a:lvl8pPr>
            <a:lvl9pPr indent="-228600" lvl="8" marL="4114800">
              <a:spcBef>
                <a:spcPts val="0"/>
              </a:spcBef>
              <a:spcAft>
                <a:spcPts val="0"/>
              </a:spcAft>
              <a:buNone/>
              <a:defRPr sz="900"/>
            </a:lvl9pPr>
          </a:lstStyle>
          <a:p/>
        </p:txBody>
      </p:sp>
      <p:sp>
        <p:nvSpPr>
          <p:cNvPr id="1069" name="Google Shape;1069;p49"/>
          <p:cNvSpPr txBox="1"/>
          <p:nvPr>
            <p:ph idx="8" type="body"/>
          </p:nvPr>
        </p:nvSpPr>
        <p:spPr>
          <a:xfrm>
            <a:off x="3903300" y="3433000"/>
            <a:ext cx="1337400" cy="1176900"/>
          </a:xfrm>
          <a:prstGeom prst="rect">
            <a:avLst/>
          </a:prstGeom>
        </p:spPr>
        <p:txBody>
          <a:bodyPr anchorCtr="0" anchor="t" bIns="91425" lIns="91425" spcFirstLastPara="1" rIns="91425" wrap="square" tIns="91425">
            <a:spAutoFit/>
          </a:bodyPr>
          <a:lstStyle>
            <a:lvl1pPr indent="-228600" lvl="0" marL="457200">
              <a:spcBef>
                <a:spcPts val="0"/>
              </a:spcBef>
              <a:spcAft>
                <a:spcPts val="0"/>
              </a:spcAft>
              <a:buNone/>
              <a:defRPr sz="900"/>
            </a:lvl1pPr>
            <a:lvl2pPr indent="-228600" lvl="1" marL="914400">
              <a:spcBef>
                <a:spcPts val="0"/>
              </a:spcBef>
              <a:spcAft>
                <a:spcPts val="0"/>
              </a:spcAft>
              <a:buNone/>
              <a:defRPr sz="900"/>
            </a:lvl2pPr>
            <a:lvl3pPr indent="-228600" lvl="2" marL="1371600">
              <a:spcBef>
                <a:spcPts val="0"/>
              </a:spcBef>
              <a:spcAft>
                <a:spcPts val="0"/>
              </a:spcAft>
              <a:buNone/>
              <a:defRPr sz="900"/>
            </a:lvl3pPr>
            <a:lvl4pPr indent="-228600" lvl="3" marL="1828800">
              <a:spcBef>
                <a:spcPts val="0"/>
              </a:spcBef>
              <a:spcAft>
                <a:spcPts val="0"/>
              </a:spcAft>
              <a:buNone/>
              <a:defRPr sz="900"/>
            </a:lvl4pPr>
            <a:lvl5pPr indent="-228600" lvl="4" marL="2286000">
              <a:spcBef>
                <a:spcPts val="0"/>
              </a:spcBef>
              <a:spcAft>
                <a:spcPts val="0"/>
              </a:spcAft>
              <a:buNone/>
              <a:defRPr sz="900"/>
            </a:lvl5pPr>
            <a:lvl6pPr indent="-228600" lvl="5" marL="2743200">
              <a:spcBef>
                <a:spcPts val="0"/>
              </a:spcBef>
              <a:spcAft>
                <a:spcPts val="0"/>
              </a:spcAft>
              <a:buNone/>
              <a:defRPr sz="900"/>
            </a:lvl6pPr>
            <a:lvl7pPr indent="-228600" lvl="6" marL="3200400">
              <a:spcBef>
                <a:spcPts val="0"/>
              </a:spcBef>
              <a:spcAft>
                <a:spcPts val="0"/>
              </a:spcAft>
              <a:buNone/>
              <a:defRPr sz="900"/>
            </a:lvl7pPr>
            <a:lvl8pPr indent="-228600" lvl="7" marL="3657600">
              <a:spcBef>
                <a:spcPts val="0"/>
              </a:spcBef>
              <a:spcAft>
                <a:spcPts val="0"/>
              </a:spcAft>
              <a:buNone/>
              <a:defRPr sz="900"/>
            </a:lvl8pPr>
            <a:lvl9pPr indent="-228600" lvl="8" marL="4114800">
              <a:spcBef>
                <a:spcPts val="0"/>
              </a:spcBef>
              <a:spcAft>
                <a:spcPts val="0"/>
              </a:spcAft>
              <a:buNone/>
              <a:defRPr sz="900"/>
            </a:lvl9pPr>
          </a:lstStyle>
          <a:p/>
        </p:txBody>
      </p:sp>
      <p:sp>
        <p:nvSpPr>
          <p:cNvPr id="1070" name="Google Shape;1070;p49"/>
          <p:cNvSpPr txBox="1"/>
          <p:nvPr>
            <p:ph idx="9" type="body"/>
          </p:nvPr>
        </p:nvSpPr>
        <p:spPr>
          <a:xfrm>
            <a:off x="5648625" y="3433000"/>
            <a:ext cx="1337400" cy="1176900"/>
          </a:xfrm>
          <a:prstGeom prst="rect">
            <a:avLst/>
          </a:prstGeom>
        </p:spPr>
        <p:txBody>
          <a:bodyPr anchorCtr="0" anchor="t" bIns="91425" lIns="91425" spcFirstLastPara="1" rIns="91425" wrap="square" tIns="91425">
            <a:spAutoFit/>
          </a:bodyPr>
          <a:lstStyle>
            <a:lvl1pPr indent="-228600" lvl="0" marL="457200">
              <a:spcBef>
                <a:spcPts val="0"/>
              </a:spcBef>
              <a:spcAft>
                <a:spcPts val="0"/>
              </a:spcAft>
              <a:buNone/>
              <a:defRPr sz="900"/>
            </a:lvl1pPr>
            <a:lvl2pPr indent="-228600" lvl="1" marL="914400">
              <a:spcBef>
                <a:spcPts val="0"/>
              </a:spcBef>
              <a:spcAft>
                <a:spcPts val="0"/>
              </a:spcAft>
              <a:buNone/>
              <a:defRPr sz="900"/>
            </a:lvl2pPr>
            <a:lvl3pPr indent="-228600" lvl="2" marL="1371600">
              <a:spcBef>
                <a:spcPts val="0"/>
              </a:spcBef>
              <a:spcAft>
                <a:spcPts val="0"/>
              </a:spcAft>
              <a:buNone/>
              <a:defRPr sz="900"/>
            </a:lvl3pPr>
            <a:lvl4pPr indent="-228600" lvl="3" marL="1828800">
              <a:spcBef>
                <a:spcPts val="0"/>
              </a:spcBef>
              <a:spcAft>
                <a:spcPts val="0"/>
              </a:spcAft>
              <a:buNone/>
              <a:defRPr sz="900"/>
            </a:lvl4pPr>
            <a:lvl5pPr indent="-228600" lvl="4" marL="2286000">
              <a:spcBef>
                <a:spcPts val="0"/>
              </a:spcBef>
              <a:spcAft>
                <a:spcPts val="0"/>
              </a:spcAft>
              <a:buNone/>
              <a:defRPr sz="900"/>
            </a:lvl5pPr>
            <a:lvl6pPr indent="-228600" lvl="5" marL="2743200">
              <a:spcBef>
                <a:spcPts val="0"/>
              </a:spcBef>
              <a:spcAft>
                <a:spcPts val="0"/>
              </a:spcAft>
              <a:buNone/>
              <a:defRPr sz="900"/>
            </a:lvl6pPr>
            <a:lvl7pPr indent="-228600" lvl="6" marL="3200400">
              <a:spcBef>
                <a:spcPts val="0"/>
              </a:spcBef>
              <a:spcAft>
                <a:spcPts val="0"/>
              </a:spcAft>
              <a:buNone/>
              <a:defRPr sz="900"/>
            </a:lvl7pPr>
            <a:lvl8pPr indent="-228600" lvl="7" marL="3657600">
              <a:spcBef>
                <a:spcPts val="0"/>
              </a:spcBef>
              <a:spcAft>
                <a:spcPts val="0"/>
              </a:spcAft>
              <a:buNone/>
              <a:defRPr sz="900"/>
            </a:lvl8pPr>
            <a:lvl9pPr indent="-228600" lvl="8" marL="4114800">
              <a:spcBef>
                <a:spcPts val="0"/>
              </a:spcBef>
              <a:spcAft>
                <a:spcPts val="0"/>
              </a:spcAft>
              <a:buNone/>
              <a:defRPr sz="900"/>
            </a:lvl9pPr>
          </a:lstStyle>
          <a:p/>
        </p:txBody>
      </p:sp>
      <p:sp>
        <p:nvSpPr>
          <p:cNvPr id="1071" name="Google Shape;1071;p49"/>
          <p:cNvSpPr txBox="1"/>
          <p:nvPr>
            <p:ph idx="13" type="body"/>
          </p:nvPr>
        </p:nvSpPr>
        <p:spPr>
          <a:xfrm>
            <a:off x="7385291" y="3433000"/>
            <a:ext cx="1337400" cy="1176900"/>
          </a:xfrm>
          <a:prstGeom prst="rect">
            <a:avLst/>
          </a:prstGeom>
        </p:spPr>
        <p:txBody>
          <a:bodyPr anchorCtr="0" anchor="t" bIns="91425" lIns="91425" spcFirstLastPara="1" rIns="91425" wrap="square" tIns="91425">
            <a:spAutoFit/>
          </a:bodyPr>
          <a:lstStyle>
            <a:lvl1pPr indent="-228600" lvl="0" marL="457200">
              <a:spcBef>
                <a:spcPts val="0"/>
              </a:spcBef>
              <a:spcAft>
                <a:spcPts val="0"/>
              </a:spcAft>
              <a:buNone/>
              <a:defRPr sz="900"/>
            </a:lvl1pPr>
            <a:lvl2pPr indent="-228600" lvl="1" marL="914400">
              <a:spcBef>
                <a:spcPts val="0"/>
              </a:spcBef>
              <a:spcAft>
                <a:spcPts val="0"/>
              </a:spcAft>
              <a:buNone/>
              <a:defRPr sz="900"/>
            </a:lvl2pPr>
            <a:lvl3pPr indent="-228600" lvl="2" marL="1371600">
              <a:spcBef>
                <a:spcPts val="0"/>
              </a:spcBef>
              <a:spcAft>
                <a:spcPts val="0"/>
              </a:spcAft>
              <a:buNone/>
              <a:defRPr sz="900"/>
            </a:lvl3pPr>
            <a:lvl4pPr indent="-228600" lvl="3" marL="1828800">
              <a:spcBef>
                <a:spcPts val="0"/>
              </a:spcBef>
              <a:spcAft>
                <a:spcPts val="0"/>
              </a:spcAft>
              <a:buNone/>
              <a:defRPr sz="900"/>
            </a:lvl4pPr>
            <a:lvl5pPr indent="-228600" lvl="4" marL="2286000">
              <a:spcBef>
                <a:spcPts val="0"/>
              </a:spcBef>
              <a:spcAft>
                <a:spcPts val="0"/>
              </a:spcAft>
              <a:buNone/>
              <a:defRPr sz="900"/>
            </a:lvl5pPr>
            <a:lvl6pPr indent="-228600" lvl="5" marL="2743200">
              <a:spcBef>
                <a:spcPts val="0"/>
              </a:spcBef>
              <a:spcAft>
                <a:spcPts val="0"/>
              </a:spcAft>
              <a:buNone/>
              <a:defRPr sz="900"/>
            </a:lvl6pPr>
            <a:lvl7pPr indent="-228600" lvl="6" marL="3200400">
              <a:spcBef>
                <a:spcPts val="0"/>
              </a:spcBef>
              <a:spcAft>
                <a:spcPts val="0"/>
              </a:spcAft>
              <a:buNone/>
              <a:defRPr sz="900"/>
            </a:lvl7pPr>
            <a:lvl8pPr indent="-228600" lvl="7" marL="3657600">
              <a:spcBef>
                <a:spcPts val="0"/>
              </a:spcBef>
              <a:spcAft>
                <a:spcPts val="0"/>
              </a:spcAft>
              <a:buNone/>
              <a:defRPr sz="900"/>
            </a:lvl8pPr>
            <a:lvl9pPr indent="-228600" lvl="8" marL="4114800">
              <a:spcBef>
                <a:spcPts val="0"/>
              </a:spcBef>
              <a:spcAft>
                <a:spcPts val="0"/>
              </a:spcAft>
              <a:buNone/>
              <a:defRPr sz="900"/>
            </a:lvl9pPr>
          </a:lstStyle>
          <a:p/>
        </p:txBody>
      </p:sp>
      <p:sp>
        <p:nvSpPr>
          <p:cNvPr id="1072" name="Google Shape;1072;p49"/>
          <p:cNvSpPr txBox="1"/>
          <p:nvPr>
            <p:ph idx="14" type="subTitle"/>
          </p:nvPr>
        </p:nvSpPr>
        <p:spPr>
          <a:xfrm>
            <a:off x="277500" y="278858"/>
            <a:ext cx="1630200" cy="13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Arimo"/>
              <a:buNone/>
              <a:defRPr sz="800">
                <a:latin typeface="Arimo"/>
                <a:ea typeface="Arimo"/>
                <a:cs typeface="Arimo"/>
                <a:sym typeface="Arimo"/>
              </a:defRPr>
            </a:lvl1pPr>
            <a:lvl2pPr lvl="1">
              <a:spcBef>
                <a:spcPts val="0"/>
              </a:spcBef>
              <a:spcAft>
                <a:spcPts val="0"/>
              </a:spcAft>
              <a:buClr>
                <a:schemeClr val="dk1"/>
              </a:buClr>
              <a:buSzPts val="1400"/>
              <a:buFont typeface="Arimo"/>
              <a:buNone/>
              <a:defRPr>
                <a:latin typeface="Arimo"/>
                <a:ea typeface="Arimo"/>
                <a:cs typeface="Arimo"/>
                <a:sym typeface="Arimo"/>
              </a:defRPr>
            </a:lvl2pPr>
            <a:lvl3pPr lvl="2">
              <a:spcBef>
                <a:spcPts val="0"/>
              </a:spcBef>
              <a:spcAft>
                <a:spcPts val="0"/>
              </a:spcAft>
              <a:buClr>
                <a:schemeClr val="dk1"/>
              </a:buClr>
              <a:buSzPts val="1400"/>
              <a:buFont typeface="Arimo"/>
              <a:buNone/>
              <a:defRPr>
                <a:latin typeface="Arimo"/>
                <a:ea typeface="Arimo"/>
                <a:cs typeface="Arimo"/>
                <a:sym typeface="Arimo"/>
              </a:defRPr>
            </a:lvl3pPr>
            <a:lvl4pPr lvl="3">
              <a:spcBef>
                <a:spcPts val="0"/>
              </a:spcBef>
              <a:spcAft>
                <a:spcPts val="0"/>
              </a:spcAft>
              <a:buClr>
                <a:schemeClr val="dk1"/>
              </a:buClr>
              <a:buSzPts val="1400"/>
              <a:buFont typeface="Arimo"/>
              <a:buNone/>
              <a:defRPr>
                <a:latin typeface="Arimo"/>
                <a:ea typeface="Arimo"/>
                <a:cs typeface="Arimo"/>
                <a:sym typeface="Arimo"/>
              </a:defRPr>
            </a:lvl4pPr>
            <a:lvl5pPr lvl="4">
              <a:spcBef>
                <a:spcPts val="0"/>
              </a:spcBef>
              <a:spcAft>
                <a:spcPts val="0"/>
              </a:spcAft>
              <a:buClr>
                <a:schemeClr val="dk1"/>
              </a:buClr>
              <a:buSzPts val="1400"/>
              <a:buFont typeface="Arimo"/>
              <a:buNone/>
              <a:defRPr>
                <a:latin typeface="Arimo"/>
                <a:ea typeface="Arimo"/>
                <a:cs typeface="Arimo"/>
                <a:sym typeface="Arimo"/>
              </a:defRPr>
            </a:lvl5pPr>
            <a:lvl6pPr lvl="5">
              <a:spcBef>
                <a:spcPts val="0"/>
              </a:spcBef>
              <a:spcAft>
                <a:spcPts val="0"/>
              </a:spcAft>
              <a:buClr>
                <a:schemeClr val="dk1"/>
              </a:buClr>
              <a:buSzPts val="1400"/>
              <a:buFont typeface="Arimo"/>
              <a:buNone/>
              <a:defRPr>
                <a:latin typeface="Arimo"/>
                <a:ea typeface="Arimo"/>
                <a:cs typeface="Arimo"/>
                <a:sym typeface="Arimo"/>
              </a:defRPr>
            </a:lvl6pPr>
            <a:lvl7pPr lvl="6">
              <a:spcBef>
                <a:spcPts val="0"/>
              </a:spcBef>
              <a:spcAft>
                <a:spcPts val="0"/>
              </a:spcAft>
              <a:buClr>
                <a:schemeClr val="dk1"/>
              </a:buClr>
              <a:buSzPts val="1400"/>
              <a:buFont typeface="Arimo"/>
              <a:buNone/>
              <a:defRPr>
                <a:latin typeface="Arimo"/>
                <a:ea typeface="Arimo"/>
                <a:cs typeface="Arimo"/>
                <a:sym typeface="Arimo"/>
              </a:defRPr>
            </a:lvl7pPr>
            <a:lvl8pPr lvl="7">
              <a:spcBef>
                <a:spcPts val="0"/>
              </a:spcBef>
              <a:spcAft>
                <a:spcPts val="0"/>
              </a:spcAft>
              <a:buClr>
                <a:schemeClr val="dk1"/>
              </a:buClr>
              <a:buSzPts val="1400"/>
              <a:buFont typeface="Arimo"/>
              <a:buNone/>
              <a:defRPr>
                <a:latin typeface="Arimo"/>
                <a:ea typeface="Arimo"/>
                <a:cs typeface="Arimo"/>
                <a:sym typeface="Arimo"/>
              </a:defRPr>
            </a:lvl8pPr>
            <a:lvl9pPr lvl="8">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073" name="Google Shape;1073;p49"/>
          <p:cNvSpPr txBox="1"/>
          <p:nvPr>
            <p:ph idx="15" type="subTitle"/>
          </p:nvPr>
        </p:nvSpPr>
        <p:spPr>
          <a:xfrm>
            <a:off x="7236300" y="278858"/>
            <a:ext cx="1630200" cy="137400"/>
          </a:xfrm>
          <a:prstGeom prst="rect">
            <a:avLst/>
          </a:prstGeom>
        </p:spPr>
        <p:txBody>
          <a:bodyPr anchorCtr="0" anchor="t" bIns="0" lIns="0" spcFirstLastPara="1" rIns="0" wrap="square" tIns="0">
            <a:noAutofit/>
          </a:bodyPr>
          <a:lstStyle>
            <a:lvl1pPr lvl="0" algn="r">
              <a:spcBef>
                <a:spcPts val="0"/>
              </a:spcBef>
              <a:spcAft>
                <a:spcPts val="0"/>
              </a:spcAft>
              <a:buClr>
                <a:schemeClr val="dk1"/>
              </a:buClr>
              <a:buSzPts val="800"/>
              <a:buFont typeface="Arimo"/>
              <a:buNone/>
              <a:defRPr sz="800">
                <a:latin typeface="Arimo"/>
                <a:ea typeface="Arimo"/>
                <a:cs typeface="Arimo"/>
                <a:sym typeface="Arimo"/>
              </a:defRPr>
            </a:lvl1pPr>
            <a:lvl2pPr lvl="1">
              <a:spcBef>
                <a:spcPts val="0"/>
              </a:spcBef>
              <a:spcAft>
                <a:spcPts val="0"/>
              </a:spcAft>
              <a:buClr>
                <a:schemeClr val="dk1"/>
              </a:buClr>
              <a:buSzPts val="1400"/>
              <a:buFont typeface="Arimo"/>
              <a:buNone/>
              <a:defRPr>
                <a:latin typeface="Arimo"/>
                <a:ea typeface="Arimo"/>
                <a:cs typeface="Arimo"/>
                <a:sym typeface="Arimo"/>
              </a:defRPr>
            </a:lvl2pPr>
            <a:lvl3pPr lvl="2">
              <a:spcBef>
                <a:spcPts val="0"/>
              </a:spcBef>
              <a:spcAft>
                <a:spcPts val="0"/>
              </a:spcAft>
              <a:buClr>
                <a:schemeClr val="dk1"/>
              </a:buClr>
              <a:buSzPts val="1400"/>
              <a:buFont typeface="Arimo"/>
              <a:buNone/>
              <a:defRPr>
                <a:latin typeface="Arimo"/>
                <a:ea typeface="Arimo"/>
                <a:cs typeface="Arimo"/>
                <a:sym typeface="Arimo"/>
              </a:defRPr>
            </a:lvl3pPr>
            <a:lvl4pPr lvl="3">
              <a:spcBef>
                <a:spcPts val="0"/>
              </a:spcBef>
              <a:spcAft>
                <a:spcPts val="0"/>
              </a:spcAft>
              <a:buClr>
                <a:schemeClr val="dk1"/>
              </a:buClr>
              <a:buSzPts val="1400"/>
              <a:buFont typeface="Arimo"/>
              <a:buNone/>
              <a:defRPr>
                <a:latin typeface="Arimo"/>
                <a:ea typeface="Arimo"/>
                <a:cs typeface="Arimo"/>
                <a:sym typeface="Arimo"/>
              </a:defRPr>
            </a:lvl4pPr>
            <a:lvl5pPr lvl="4">
              <a:spcBef>
                <a:spcPts val="0"/>
              </a:spcBef>
              <a:spcAft>
                <a:spcPts val="0"/>
              </a:spcAft>
              <a:buClr>
                <a:schemeClr val="dk1"/>
              </a:buClr>
              <a:buSzPts val="1400"/>
              <a:buFont typeface="Arimo"/>
              <a:buNone/>
              <a:defRPr>
                <a:latin typeface="Arimo"/>
                <a:ea typeface="Arimo"/>
                <a:cs typeface="Arimo"/>
                <a:sym typeface="Arimo"/>
              </a:defRPr>
            </a:lvl5pPr>
            <a:lvl6pPr lvl="5">
              <a:spcBef>
                <a:spcPts val="0"/>
              </a:spcBef>
              <a:spcAft>
                <a:spcPts val="0"/>
              </a:spcAft>
              <a:buClr>
                <a:schemeClr val="dk1"/>
              </a:buClr>
              <a:buSzPts val="1400"/>
              <a:buFont typeface="Arimo"/>
              <a:buNone/>
              <a:defRPr>
                <a:latin typeface="Arimo"/>
                <a:ea typeface="Arimo"/>
                <a:cs typeface="Arimo"/>
                <a:sym typeface="Arimo"/>
              </a:defRPr>
            </a:lvl6pPr>
            <a:lvl7pPr lvl="6">
              <a:spcBef>
                <a:spcPts val="0"/>
              </a:spcBef>
              <a:spcAft>
                <a:spcPts val="0"/>
              </a:spcAft>
              <a:buClr>
                <a:schemeClr val="dk1"/>
              </a:buClr>
              <a:buSzPts val="1400"/>
              <a:buFont typeface="Arimo"/>
              <a:buNone/>
              <a:defRPr>
                <a:latin typeface="Arimo"/>
                <a:ea typeface="Arimo"/>
                <a:cs typeface="Arimo"/>
                <a:sym typeface="Arimo"/>
              </a:defRPr>
            </a:lvl7pPr>
            <a:lvl8pPr lvl="7">
              <a:spcBef>
                <a:spcPts val="0"/>
              </a:spcBef>
              <a:spcAft>
                <a:spcPts val="0"/>
              </a:spcAft>
              <a:buClr>
                <a:schemeClr val="dk1"/>
              </a:buClr>
              <a:buSzPts val="1400"/>
              <a:buFont typeface="Arimo"/>
              <a:buNone/>
              <a:defRPr>
                <a:latin typeface="Arimo"/>
                <a:ea typeface="Arimo"/>
                <a:cs typeface="Arimo"/>
                <a:sym typeface="Arimo"/>
              </a:defRPr>
            </a:lvl8pPr>
            <a:lvl9pPr lvl="8">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074" name="Google Shape;1074;p49"/>
          <p:cNvSpPr txBox="1"/>
          <p:nvPr>
            <p:ph type="title"/>
          </p:nvPr>
        </p:nvSpPr>
        <p:spPr>
          <a:xfrm>
            <a:off x="277500" y="416250"/>
            <a:ext cx="8589000" cy="885000"/>
          </a:xfrm>
          <a:prstGeom prst="rect">
            <a:avLst/>
          </a:prstGeom>
        </p:spPr>
        <p:txBody>
          <a:bodyPr anchorCtr="0" anchor="t" bIns="0" lIns="0" spcFirstLastPara="1" rIns="0" wrap="square" tIns="91425">
            <a:noAutofit/>
          </a:bodyPr>
          <a:lstStyle>
            <a:lvl1pPr lvl="0">
              <a:lnSpc>
                <a:spcPct val="100000"/>
              </a:lnSpc>
              <a:spcBef>
                <a:spcPts val="0"/>
              </a:spcBef>
              <a:spcAft>
                <a:spcPts val="0"/>
              </a:spcAft>
              <a:buNone/>
              <a:defRPr sz="3000"/>
            </a:lvl1pPr>
            <a:lvl2pPr lvl="1" algn="ctr">
              <a:lnSpc>
                <a:spcPct val="115000"/>
              </a:lnSpc>
              <a:spcBef>
                <a:spcPts val="0"/>
              </a:spcBef>
              <a:spcAft>
                <a:spcPts val="0"/>
              </a:spcAft>
              <a:buNone/>
              <a:defRPr sz="4800">
                <a:latin typeface="Arimo SemiBold"/>
                <a:ea typeface="Arimo SemiBold"/>
                <a:cs typeface="Arimo SemiBold"/>
                <a:sym typeface="Arimo SemiBold"/>
              </a:defRPr>
            </a:lvl2pPr>
            <a:lvl3pPr lvl="2" algn="ctr">
              <a:lnSpc>
                <a:spcPct val="115000"/>
              </a:lnSpc>
              <a:spcBef>
                <a:spcPts val="0"/>
              </a:spcBef>
              <a:spcAft>
                <a:spcPts val="0"/>
              </a:spcAft>
              <a:buNone/>
              <a:defRPr sz="4800">
                <a:latin typeface="Arimo SemiBold"/>
                <a:ea typeface="Arimo SemiBold"/>
                <a:cs typeface="Arimo SemiBold"/>
                <a:sym typeface="Arimo SemiBold"/>
              </a:defRPr>
            </a:lvl3pPr>
            <a:lvl4pPr lvl="3" algn="ctr">
              <a:lnSpc>
                <a:spcPct val="115000"/>
              </a:lnSpc>
              <a:spcBef>
                <a:spcPts val="0"/>
              </a:spcBef>
              <a:spcAft>
                <a:spcPts val="0"/>
              </a:spcAft>
              <a:buNone/>
              <a:defRPr sz="4800">
                <a:latin typeface="Arimo SemiBold"/>
                <a:ea typeface="Arimo SemiBold"/>
                <a:cs typeface="Arimo SemiBold"/>
                <a:sym typeface="Arimo SemiBold"/>
              </a:defRPr>
            </a:lvl4pPr>
            <a:lvl5pPr lvl="4" algn="ctr">
              <a:lnSpc>
                <a:spcPct val="115000"/>
              </a:lnSpc>
              <a:spcBef>
                <a:spcPts val="0"/>
              </a:spcBef>
              <a:spcAft>
                <a:spcPts val="0"/>
              </a:spcAft>
              <a:buNone/>
              <a:defRPr sz="4800">
                <a:latin typeface="Arimo SemiBold"/>
                <a:ea typeface="Arimo SemiBold"/>
                <a:cs typeface="Arimo SemiBold"/>
                <a:sym typeface="Arimo SemiBold"/>
              </a:defRPr>
            </a:lvl5pPr>
            <a:lvl6pPr lvl="5" algn="ctr">
              <a:lnSpc>
                <a:spcPct val="115000"/>
              </a:lnSpc>
              <a:spcBef>
                <a:spcPts val="0"/>
              </a:spcBef>
              <a:spcAft>
                <a:spcPts val="0"/>
              </a:spcAft>
              <a:buNone/>
              <a:defRPr sz="4800">
                <a:latin typeface="Arimo SemiBold"/>
                <a:ea typeface="Arimo SemiBold"/>
                <a:cs typeface="Arimo SemiBold"/>
                <a:sym typeface="Arimo SemiBold"/>
              </a:defRPr>
            </a:lvl6pPr>
            <a:lvl7pPr lvl="6" algn="ctr">
              <a:lnSpc>
                <a:spcPct val="115000"/>
              </a:lnSpc>
              <a:spcBef>
                <a:spcPts val="0"/>
              </a:spcBef>
              <a:spcAft>
                <a:spcPts val="0"/>
              </a:spcAft>
              <a:buNone/>
              <a:defRPr sz="4800">
                <a:latin typeface="Arimo SemiBold"/>
                <a:ea typeface="Arimo SemiBold"/>
                <a:cs typeface="Arimo SemiBold"/>
                <a:sym typeface="Arimo SemiBold"/>
              </a:defRPr>
            </a:lvl7pPr>
            <a:lvl8pPr lvl="7" algn="ctr">
              <a:lnSpc>
                <a:spcPct val="115000"/>
              </a:lnSpc>
              <a:spcBef>
                <a:spcPts val="0"/>
              </a:spcBef>
              <a:spcAft>
                <a:spcPts val="0"/>
              </a:spcAft>
              <a:buNone/>
              <a:defRPr sz="4800">
                <a:latin typeface="Arimo SemiBold"/>
                <a:ea typeface="Arimo SemiBold"/>
                <a:cs typeface="Arimo SemiBold"/>
                <a:sym typeface="Arimo SemiBold"/>
              </a:defRPr>
            </a:lvl8pPr>
            <a:lvl9pPr lvl="8" algn="ctr">
              <a:lnSpc>
                <a:spcPct val="115000"/>
              </a:lnSpc>
              <a:spcBef>
                <a:spcPts val="0"/>
              </a:spcBef>
              <a:spcAft>
                <a:spcPts val="0"/>
              </a:spcAft>
              <a:buNone/>
              <a:defRPr sz="4800">
                <a:latin typeface="Arimo SemiBold"/>
                <a:ea typeface="Arimo SemiBold"/>
                <a:cs typeface="Arimo SemiBold"/>
                <a:sym typeface="Arimo SemiBold"/>
              </a:defRPr>
            </a:lvl9pPr>
          </a:lstStyle>
          <a:p/>
        </p:txBody>
      </p:sp>
      <p:sp>
        <p:nvSpPr>
          <p:cNvPr id="1075" name="Google Shape;1075;p49"/>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algn="r">
              <a:lnSpc>
                <a:spcPct val="100000"/>
              </a:lnSpc>
              <a:spcBef>
                <a:spcPts val="0"/>
              </a:spcBef>
              <a:spcAft>
                <a:spcPts val="0"/>
              </a:spcAft>
              <a:buSzPts val="700"/>
              <a:buNone/>
              <a:defRPr sz="700">
                <a:solidFill>
                  <a:schemeClr val="dk1"/>
                </a:solidFill>
                <a:latin typeface="Arimo"/>
                <a:ea typeface="Arimo"/>
                <a:cs typeface="Arimo"/>
                <a:sym typeface="Arimo"/>
              </a:defRPr>
            </a:lvl1pPr>
            <a:lvl2pPr indent="0" lvl="1" marL="0" marR="0" algn="r">
              <a:lnSpc>
                <a:spcPct val="100000"/>
              </a:lnSpc>
              <a:spcBef>
                <a:spcPts val="0"/>
              </a:spcBef>
              <a:spcAft>
                <a:spcPts val="0"/>
              </a:spcAft>
              <a:buSzPts val="700"/>
              <a:buNone/>
              <a:defRPr sz="700">
                <a:solidFill>
                  <a:schemeClr val="dk1"/>
                </a:solidFill>
                <a:latin typeface="Arimo"/>
                <a:ea typeface="Arimo"/>
                <a:cs typeface="Arimo"/>
                <a:sym typeface="Arimo"/>
              </a:defRPr>
            </a:lvl2pPr>
            <a:lvl3pPr indent="0" lvl="2" marL="0" marR="0" algn="r">
              <a:lnSpc>
                <a:spcPct val="100000"/>
              </a:lnSpc>
              <a:spcBef>
                <a:spcPts val="0"/>
              </a:spcBef>
              <a:spcAft>
                <a:spcPts val="0"/>
              </a:spcAft>
              <a:buSzPts val="700"/>
              <a:buNone/>
              <a:defRPr sz="700">
                <a:solidFill>
                  <a:schemeClr val="dk1"/>
                </a:solidFill>
                <a:latin typeface="Arimo"/>
                <a:ea typeface="Arimo"/>
                <a:cs typeface="Arimo"/>
                <a:sym typeface="Arimo"/>
              </a:defRPr>
            </a:lvl3pPr>
            <a:lvl4pPr indent="0" lvl="3" marL="0" marR="0" algn="r">
              <a:lnSpc>
                <a:spcPct val="100000"/>
              </a:lnSpc>
              <a:spcBef>
                <a:spcPts val="0"/>
              </a:spcBef>
              <a:spcAft>
                <a:spcPts val="0"/>
              </a:spcAft>
              <a:buSzPts val="700"/>
              <a:buNone/>
              <a:defRPr sz="700">
                <a:solidFill>
                  <a:schemeClr val="dk1"/>
                </a:solidFill>
                <a:latin typeface="Arimo"/>
                <a:ea typeface="Arimo"/>
                <a:cs typeface="Arimo"/>
                <a:sym typeface="Arimo"/>
              </a:defRPr>
            </a:lvl4pPr>
            <a:lvl5pPr indent="0" lvl="4" marL="0" marR="0" algn="r">
              <a:lnSpc>
                <a:spcPct val="100000"/>
              </a:lnSpc>
              <a:spcBef>
                <a:spcPts val="0"/>
              </a:spcBef>
              <a:spcAft>
                <a:spcPts val="0"/>
              </a:spcAft>
              <a:buSzPts val="700"/>
              <a:buNone/>
              <a:defRPr sz="700">
                <a:solidFill>
                  <a:schemeClr val="dk1"/>
                </a:solidFill>
                <a:latin typeface="Arimo"/>
                <a:ea typeface="Arimo"/>
                <a:cs typeface="Arimo"/>
                <a:sym typeface="Arimo"/>
              </a:defRPr>
            </a:lvl5pPr>
            <a:lvl6pPr indent="0" lvl="5" marL="0" marR="0" algn="r">
              <a:lnSpc>
                <a:spcPct val="100000"/>
              </a:lnSpc>
              <a:spcBef>
                <a:spcPts val="0"/>
              </a:spcBef>
              <a:spcAft>
                <a:spcPts val="0"/>
              </a:spcAft>
              <a:buSzPts val="700"/>
              <a:buNone/>
              <a:defRPr sz="700">
                <a:solidFill>
                  <a:schemeClr val="dk1"/>
                </a:solidFill>
                <a:latin typeface="Arimo"/>
                <a:ea typeface="Arimo"/>
                <a:cs typeface="Arimo"/>
                <a:sym typeface="Arimo"/>
              </a:defRPr>
            </a:lvl6pPr>
            <a:lvl7pPr indent="0" lvl="6" marL="0" marR="0" algn="r">
              <a:lnSpc>
                <a:spcPct val="100000"/>
              </a:lnSpc>
              <a:spcBef>
                <a:spcPts val="0"/>
              </a:spcBef>
              <a:spcAft>
                <a:spcPts val="0"/>
              </a:spcAft>
              <a:buSzPts val="700"/>
              <a:buNone/>
              <a:defRPr sz="700">
                <a:solidFill>
                  <a:schemeClr val="dk1"/>
                </a:solidFill>
                <a:latin typeface="Arimo"/>
                <a:ea typeface="Arimo"/>
                <a:cs typeface="Arimo"/>
                <a:sym typeface="Arimo"/>
              </a:defRPr>
            </a:lvl7pPr>
            <a:lvl8pPr indent="0" lvl="7" marL="0" marR="0" algn="r">
              <a:lnSpc>
                <a:spcPct val="100000"/>
              </a:lnSpc>
              <a:spcBef>
                <a:spcPts val="0"/>
              </a:spcBef>
              <a:spcAft>
                <a:spcPts val="0"/>
              </a:spcAft>
              <a:buSzPts val="700"/>
              <a:buNone/>
              <a:defRPr sz="700">
                <a:solidFill>
                  <a:schemeClr val="dk1"/>
                </a:solidFill>
                <a:latin typeface="Arimo"/>
                <a:ea typeface="Arimo"/>
                <a:cs typeface="Arimo"/>
                <a:sym typeface="Arimo"/>
              </a:defRPr>
            </a:lvl8pPr>
            <a:lvl9pPr indent="0" lvl="8" marL="0" marR="0" algn="r">
              <a:lnSpc>
                <a:spcPct val="100000"/>
              </a:lnSpc>
              <a:spcBef>
                <a:spcPts val="0"/>
              </a:spcBef>
              <a:spcAft>
                <a:spcPts val="0"/>
              </a:spcAft>
              <a:buSzPts val="700"/>
              <a:buNone/>
              <a:defRPr sz="700">
                <a:solidFill>
                  <a:schemeClr val="dk1"/>
                </a:solidFill>
                <a:latin typeface="Arimo"/>
                <a:ea typeface="Arimo"/>
                <a:cs typeface="Arimo"/>
                <a:sym typeface="Arimo"/>
              </a:defRPr>
            </a:lvl9pPr>
          </a:lstStyle>
          <a:p>
            <a:pPr indent="-44450" lvl="0" marL="0" rtl="0" algn="r">
              <a:spcBef>
                <a:spcPts val="0"/>
              </a:spcBef>
              <a:spcAft>
                <a:spcPts val="0"/>
              </a:spcAft>
              <a:buClr>
                <a:schemeClr val="dk1"/>
              </a:buClr>
              <a:buSzPts val="700"/>
              <a:buFont typeface="Arimo"/>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 Alt 1">
  <p:cSld name="CUSTOM_25">
    <p:bg>
      <p:bgPr>
        <a:solidFill>
          <a:schemeClr val="accent5"/>
        </a:solidFill>
      </p:bgPr>
    </p:bg>
    <p:spTree>
      <p:nvGrpSpPr>
        <p:cNvPr id="1076" name="Shape 1076"/>
        <p:cNvGrpSpPr/>
        <p:nvPr/>
      </p:nvGrpSpPr>
      <p:grpSpPr>
        <a:xfrm>
          <a:off x="0" y="0"/>
          <a:ext cx="0" cy="0"/>
          <a:chOff x="0" y="0"/>
          <a:chExt cx="0" cy="0"/>
        </a:xfrm>
      </p:grpSpPr>
      <p:sp>
        <p:nvSpPr>
          <p:cNvPr id="1077" name="Google Shape;1077;p50"/>
          <p:cNvSpPr/>
          <p:nvPr>
            <p:ph idx="2" type="pic"/>
          </p:nvPr>
        </p:nvSpPr>
        <p:spPr>
          <a:xfrm>
            <a:off x="0" y="0"/>
            <a:ext cx="9144000" cy="5143500"/>
          </a:xfrm>
          <a:prstGeom prst="rect">
            <a:avLst/>
          </a:prstGeom>
          <a:noFill/>
          <a:ln>
            <a:noFill/>
          </a:ln>
        </p:spPr>
      </p:sp>
      <p:sp>
        <p:nvSpPr>
          <p:cNvPr id="1078" name="Google Shape;1078;p50"/>
          <p:cNvSpPr txBox="1"/>
          <p:nvPr/>
        </p:nvSpPr>
        <p:spPr>
          <a:xfrm>
            <a:off x="277500" y="277500"/>
            <a:ext cx="8589000" cy="1023600"/>
          </a:xfrm>
          <a:prstGeom prst="rect">
            <a:avLst/>
          </a:prstGeom>
          <a:noFill/>
          <a:ln>
            <a:noFill/>
          </a:ln>
        </p:spPr>
        <p:txBody>
          <a:bodyPr anchorCtr="0" anchor="t" bIns="0" lIns="0" spcFirstLastPara="1" rIns="0" wrap="square" tIns="91425">
            <a:noAutofit/>
          </a:bodyPr>
          <a:lstStyle/>
          <a:p>
            <a:pPr indent="0" lvl="0" marL="0" rtl="0" algn="l">
              <a:spcBef>
                <a:spcPts val="0"/>
              </a:spcBef>
              <a:spcAft>
                <a:spcPts val="0"/>
              </a:spcAft>
              <a:buNone/>
            </a:pPr>
            <a:r>
              <a:t/>
            </a:r>
            <a:endParaRPr sz="3000">
              <a:solidFill>
                <a:schemeClr val="dk1"/>
              </a:solidFill>
              <a:latin typeface="Arimo"/>
              <a:ea typeface="Arimo"/>
              <a:cs typeface="Arimo"/>
              <a:sym typeface="Arimo"/>
            </a:endParaRPr>
          </a:p>
        </p:txBody>
      </p:sp>
      <p:sp>
        <p:nvSpPr>
          <p:cNvPr id="1079" name="Google Shape;1079;p50"/>
          <p:cNvSpPr txBox="1"/>
          <p:nvPr>
            <p:ph type="title"/>
          </p:nvPr>
        </p:nvSpPr>
        <p:spPr>
          <a:xfrm>
            <a:off x="277500" y="416250"/>
            <a:ext cx="8589000" cy="885000"/>
          </a:xfrm>
          <a:prstGeom prst="rect">
            <a:avLst/>
          </a:prstGeom>
        </p:spPr>
        <p:txBody>
          <a:bodyPr anchorCtr="0" anchor="t" bIns="0" lIns="0" spcFirstLastPara="1" rIns="0" wrap="square" tIns="91425">
            <a:noAutofit/>
          </a:bodyPr>
          <a:lstStyle>
            <a:lvl1pPr lvl="0">
              <a:lnSpc>
                <a:spcPct val="100000"/>
              </a:lnSpc>
              <a:spcBef>
                <a:spcPts val="0"/>
              </a:spcBef>
              <a:spcAft>
                <a:spcPts val="0"/>
              </a:spcAft>
              <a:buNone/>
              <a:defRPr sz="3000"/>
            </a:lvl1pPr>
            <a:lvl2pPr lvl="1" algn="ctr">
              <a:lnSpc>
                <a:spcPct val="115000"/>
              </a:lnSpc>
              <a:spcBef>
                <a:spcPts val="0"/>
              </a:spcBef>
              <a:spcAft>
                <a:spcPts val="0"/>
              </a:spcAft>
              <a:buNone/>
              <a:defRPr sz="4800">
                <a:latin typeface="Arimo SemiBold"/>
                <a:ea typeface="Arimo SemiBold"/>
                <a:cs typeface="Arimo SemiBold"/>
                <a:sym typeface="Arimo SemiBold"/>
              </a:defRPr>
            </a:lvl2pPr>
            <a:lvl3pPr lvl="2" algn="ctr">
              <a:lnSpc>
                <a:spcPct val="115000"/>
              </a:lnSpc>
              <a:spcBef>
                <a:spcPts val="0"/>
              </a:spcBef>
              <a:spcAft>
                <a:spcPts val="0"/>
              </a:spcAft>
              <a:buNone/>
              <a:defRPr sz="4800">
                <a:latin typeface="Arimo SemiBold"/>
                <a:ea typeface="Arimo SemiBold"/>
                <a:cs typeface="Arimo SemiBold"/>
                <a:sym typeface="Arimo SemiBold"/>
              </a:defRPr>
            </a:lvl3pPr>
            <a:lvl4pPr lvl="3" algn="ctr">
              <a:lnSpc>
                <a:spcPct val="115000"/>
              </a:lnSpc>
              <a:spcBef>
                <a:spcPts val="0"/>
              </a:spcBef>
              <a:spcAft>
                <a:spcPts val="0"/>
              </a:spcAft>
              <a:buNone/>
              <a:defRPr sz="4800">
                <a:latin typeface="Arimo SemiBold"/>
                <a:ea typeface="Arimo SemiBold"/>
                <a:cs typeface="Arimo SemiBold"/>
                <a:sym typeface="Arimo SemiBold"/>
              </a:defRPr>
            </a:lvl4pPr>
            <a:lvl5pPr lvl="4" algn="ctr">
              <a:lnSpc>
                <a:spcPct val="115000"/>
              </a:lnSpc>
              <a:spcBef>
                <a:spcPts val="0"/>
              </a:spcBef>
              <a:spcAft>
                <a:spcPts val="0"/>
              </a:spcAft>
              <a:buNone/>
              <a:defRPr sz="4800">
                <a:latin typeface="Arimo SemiBold"/>
                <a:ea typeface="Arimo SemiBold"/>
                <a:cs typeface="Arimo SemiBold"/>
                <a:sym typeface="Arimo SemiBold"/>
              </a:defRPr>
            </a:lvl5pPr>
            <a:lvl6pPr lvl="5" algn="ctr">
              <a:lnSpc>
                <a:spcPct val="115000"/>
              </a:lnSpc>
              <a:spcBef>
                <a:spcPts val="0"/>
              </a:spcBef>
              <a:spcAft>
                <a:spcPts val="0"/>
              </a:spcAft>
              <a:buNone/>
              <a:defRPr sz="4800">
                <a:latin typeface="Arimo SemiBold"/>
                <a:ea typeface="Arimo SemiBold"/>
                <a:cs typeface="Arimo SemiBold"/>
                <a:sym typeface="Arimo SemiBold"/>
              </a:defRPr>
            </a:lvl6pPr>
            <a:lvl7pPr lvl="6" algn="ctr">
              <a:lnSpc>
                <a:spcPct val="115000"/>
              </a:lnSpc>
              <a:spcBef>
                <a:spcPts val="0"/>
              </a:spcBef>
              <a:spcAft>
                <a:spcPts val="0"/>
              </a:spcAft>
              <a:buNone/>
              <a:defRPr sz="4800">
                <a:latin typeface="Arimo SemiBold"/>
                <a:ea typeface="Arimo SemiBold"/>
                <a:cs typeface="Arimo SemiBold"/>
                <a:sym typeface="Arimo SemiBold"/>
              </a:defRPr>
            </a:lvl7pPr>
            <a:lvl8pPr lvl="7" algn="ctr">
              <a:lnSpc>
                <a:spcPct val="115000"/>
              </a:lnSpc>
              <a:spcBef>
                <a:spcPts val="0"/>
              </a:spcBef>
              <a:spcAft>
                <a:spcPts val="0"/>
              </a:spcAft>
              <a:buNone/>
              <a:defRPr sz="4800">
                <a:latin typeface="Arimo SemiBold"/>
                <a:ea typeface="Arimo SemiBold"/>
                <a:cs typeface="Arimo SemiBold"/>
                <a:sym typeface="Arimo SemiBold"/>
              </a:defRPr>
            </a:lvl8pPr>
            <a:lvl9pPr lvl="8" algn="ctr">
              <a:lnSpc>
                <a:spcPct val="115000"/>
              </a:lnSpc>
              <a:spcBef>
                <a:spcPts val="0"/>
              </a:spcBef>
              <a:spcAft>
                <a:spcPts val="0"/>
              </a:spcAft>
              <a:buNone/>
              <a:defRPr sz="4800">
                <a:latin typeface="Arimo SemiBold"/>
                <a:ea typeface="Arimo SemiBold"/>
                <a:cs typeface="Arimo SemiBold"/>
                <a:sym typeface="Arimo SemiBold"/>
              </a:defRPr>
            </a:lvl9pPr>
          </a:lstStyle>
          <a:p/>
        </p:txBody>
      </p:sp>
      <p:sp>
        <p:nvSpPr>
          <p:cNvPr id="1080" name="Google Shape;1080;p50"/>
          <p:cNvSpPr txBox="1"/>
          <p:nvPr>
            <p:ph idx="1" type="subTitle"/>
          </p:nvPr>
        </p:nvSpPr>
        <p:spPr>
          <a:xfrm>
            <a:off x="277500" y="278858"/>
            <a:ext cx="1630200" cy="137400"/>
          </a:xfrm>
          <a:prstGeom prst="rect">
            <a:avLst/>
          </a:prstGeom>
        </p:spPr>
        <p:txBody>
          <a:bodyPr anchorCtr="0" anchor="t" bIns="0" lIns="0" spcFirstLastPara="1" rIns="0" wrap="square" tIns="0">
            <a:noAutofit/>
          </a:bodyPr>
          <a:lstStyle>
            <a:lvl1pPr lvl="0">
              <a:spcBef>
                <a:spcPts val="0"/>
              </a:spcBef>
              <a:spcAft>
                <a:spcPts val="0"/>
              </a:spcAft>
              <a:buSzPts val="800"/>
              <a:buFont typeface="Arimo"/>
              <a:buNone/>
              <a:defRPr sz="800">
                <a:latin typeface="Arimo"/>
                <a:ea typeface="Arimo"/>
                <a:cs typeface="Arimo"/>
                <a:sym typeface="Arimo"/>
              </a:defRPr>
            </a:lvl1pPr>
            <a:lvl2pPr lvl="1">
              <a:spcBef>
                <a:spcPts val="0"/>
              </a:spcBef>
              <a:spcAft>
                <a:spcPts val="0"/>
              </a:spcAft>
              <a:buSzPts val="1400"/>
              <a:buFont typeface="Arimo"/>
              <a:buNone/>
              <a:defRPr>
                <a:latin typeface="Arimo"/>
                <a:ea typeface="Arimo"/>
                <a:cs typeface="Arimo"/>
                <a:sym typeface="Arimo"/>
              </a:defRPr>
            </a:lvl2pPr>
            <a:lvl3pPr lvl="2">
              <a:spcBef>
                <a:spcPts val="0"/>
              </a:spcBef>
              <a:spcAft>
                <a:spcPts val="0"/>
              </a:spcAft>
              <a:buSzPts val="1400"/>
              <a:buFont typeface="Arimo"/>
              <a:buNone/>
              <a:defRPr>
                <a:latin typeface="Arimo"/>
                <a:ea typeface="Arimo"/>
                <a:cs typeface="Arimo"/>
                <a:sym typeface="Arimo"/>
              </a:defRPr>
            </a:lvl3pPr>
            <a:lvl4pPr lvl="3">
              <a:spcBef>
                <a:spcPts val="0"/>
              </a:spcBef>
              <a:spcAft>
                <a:spcPts val="0"/>
              </a:spcAft>
              <a:buSzPts val="1400"/>
              <a:buFont typeface="Arimo"/>
              <a:buNone/>
              <a:defRPr>
                <a:latin typeface="Arimo"/>
                <a:ea typeface="Arimo"/>
                <a:cs typeface="Arimo"/>
                <a:sym typeface="Arimo"/>
              </a:defRPr>
            </a:lvl4pPr>
            <a:lvl5pPr lvl="4">
              <a:spcBef>
                <a:spcPts val="0"/>
              </a:spcBef>
              <a:spcAft>
                <a:spcPts val="0"/>
              </a:spcAft>
              <a:buSzPts val="1400"/>
              <a:buFont typeface="Arimo"/>
              <a:buNone/>
              <a:defRPr>
                <a:latin typeface="Arimo"/>
                <a:ea typeface="Arimo"/>
                <a:cs typeface="Arimo"/>
                <a:sym typeface="Arimo"/>
              </a:defRPr>
            </a:lvl5pPr>
            <a:lvl6pPr lvl="5">
              <a:spcBef>
                <a:spcPts val="0"/>
              </a:spcBef>
              <a:spcAft>
                <a:spcPts val="0"/>
              </a:spcAft>
              <a:buSzPts val="1400"/>
              <a:buFont typeface="Arimo"/>
              <a:buNone/>
              <a:defRPr>
                <a:latin typeface="Arimo"/>
                <a:ea typeface="Arimo"/>
                <a:cs typeface="Arimo"/>
                <a:sym typeface="Arimo"/>
              </a:defRPr>
            </a:lvl6pPr>
            <a:lvl7pPr lvl="6">
              <a:spcBef>
                <a:spcPts val="0"/>
              </a:spcBef>
              <a:spcAft>
                <a:spcPts val="0"/>
              </a:spcAft>
              <a:buSzPts val="1400"/>
              <a:buFont typeface="Arimo"/>
              <a:buNone/>
              <a:defRPr>
                <a:latin typeface="Arimo"/>
                <a:ea typeface="Arimo"/>
                <a:cs typeface="Arimo"/>
                <a:sym typeface="Arimo"/>
              </a:defRPr>
            </a:lvl7pPr>
            <a:lvl8pPr lvl="7">
              <a:spcBef>
                <a:spcPts val="0"/>
              </a:spcBef>
              <a:spcAft>
                <a:spcPts val="0"/>
              </a:spcAft>
              <a:buSzPts val="1400"/>
              <a:buFont typeface="Arimo"/>
              <a:buNone/>
              <a:defRPr>
                <a:latin typeface="Arimo"/>
                <a:ea typeface="Arimo"/>
                <a:cs typeface="Arimo"/>
                <a:sym typeface="Arimo"/>
              </a:defRPr>
            </a:lvl8pPr>
            <a:lvl9pPr lvl="8">
              <a:spcBef>
                <a:spcPts val="0"/>
              </a:spcBef>
              <a:spcAft>
                <a:spcPts val="0"/>
              </a:spcAft>
              <a:buSzPts val="1400"/>
              <a:buFont typeface="Arimo"/>
              <a:buNone/>
              <a:defRPr>
                <a:latin typeface="Arimo"/>
                <a:ea typeface="Arimo"/>
                <a:cs typeface="Arimo"/>
                <a:sym typeface="Arimo"/>
              </a:defRPr>
            </a:lvl9pPr>
          </a:lstStyle>
          <a:p/>
        </p:txBody>
      </p:sp>
      <p:sp>
        <p:nvSpPr>
          <p:cNvPr id="1081" name="Google Shape;1081;p50"/>
          <p:cNvSpPr txBox="1"/>
          <p:nvPr>
            <p:ph idx="3" type="subTitle"/>
          </p:nvPr>
        </p:nvSpPr>
        <p:spPr>
          <a:xfrm>
            <a:off x="7236300" y="278858"/>
            <a:ext cx="1630200" cy="137400"/>
          </a:xfrm>
          <a:prstGeom prst="rect">
            <a:avLst/>
          </a:prstGeom>
        </p:spPr>
        <p:txBody>
          <a:bodyPr anchorCtr="0" anchor="t" bIns="0" lIns="0" spcFirstLastPara="1" rIns="0" wrap="square" tIns="0">
            <a:noAutofit/>
          </a:bodyPr>
          <a:lstStyle>
            <a:lvl1pPr lvl="0" algn="r">
              <a:spcBef>
                <a:spcPts val="0"/>
              </a:spcBef>
              <a:spcAft>
                <a:spcPts val="0"/>
              </a:spcAft>
              <a:buSzPts val="800"/>
              <a:buFont typeface="Arimo"/>
              <a:buNone/>
              <a:defRPr sz="800">
                <a:latin typeface="Arimo"/>
                <a:ea typeface="Arimo"/>
                <a:cs typeface="Arimo"/>
                <a:sym typeface="Arimo"/>
              </a:defRPr>
            </a:lvl1pPr>
            <a:lvl2pPr lvl="1">
              <a:spcBef>
                <a:spcPts val="0"/>
              </a:spcBef>
              <a:spcAft>
                <a:spcPts val="0"/>
              </a:spcAft>
              <a:buSzPts val="1400"/>
              <a:buFont typeface="Arimo"/>
              <a:buNone/>
              <a:defRPr>
                <a:latin typeface="Arimo"/>
                <a:ea typeface="Arimo"/>
                <a:cs typeface="Arimo"/>
                <a:sym typeface="Arimo"/>
              </a:defRPr>
            </a:lvl2pPr>
            <a:lvl3pPr lvl="2">
              <a:spcBef>
                <a:spcPts val="0"/>
              </a:spcBef>
              <a:spcAft>
                <a:spcPts val="0"/>
              </a:spcAft>
              <a:buSzPts val="1400"/>
              <a:buFont typeface="Arimo"/>
              <a:buNone/>
              <a:defRPr>
                <a:latin typeface="Arimo"/>
                <a:ea typeface="Arimo"/>
                <a:cs typeface="Arimo"/>
                <a:sym typeface="Arimo"/>
              </a:defRPr>
            </a:lvl3pPr>
            <a:lvl4pPr lvl="3">
              <a:spcBef>
                <a:spcPts val="0"/>
              </a:spcBef>
              <a:spcAft>
                <a:spcPts val="0"/>
              </a:spcAft>
              <a:buSzPts val="1400"/>
              <a:buFont typeface="Arimo"/>
              <a:buNone/>
              <a:defRPr>
                <a:latin typeface="Arimo"/>
                <a:ea typeface="Arimo"/>
                <a:cs typeface="Arimo"/>
                <a:sym typeface="Arimo"/>
              </a:defRPr>
            </a:lvl4pPr>
            <a:lvl5pPr lvl="4">
              <a:spcBef>
                <a:spcPts val="0"/>
              </a:spcBef>
              <a:spcAft>
                <a:spcPts val="0"/>
              </a:spcAft>
              <a:buSzPts val="1400"/>
              <a:buFont typeface="Arimo"/>
              <a:buNone/>
              <a:defRPr>
                <a:latin typeface="Arimo"/>
                <a:ea typeface="Arimo"/>
                <a:cs typeface="Arimo"/>
                <a:sym typeface="Arimo"/>
              </a:defRPr>
            </a:lvl5pPr>
            <a:lvl6pPr lvl="5">
              <a:spcBef>
                <a:spcPts val="0"/>
              </a:spcBef>
              <a:spcAft>
                <a:spcPts val="0"/>
              </a:spcAft>
              <a:buSzPts val="1400"/>
              <a:buFont typeface="Arimo"/>
              <a:buNone/>
              <a:defRPr>
                <a:latin typeface="Arimo"/>
                <a:ea typeface="Arimo"/>
                <a:cs typeface="Arimo"/>
                <a:sym typeface="Arimo"/>
              </a:defRPr>
            </a:lvl6pPr>
            <a:lvl7pPr lvl="6">
              <a:spcBef>
                <a:spcPts val="0"/>
              </a:spcBef>
              <a:spcAft>
                <a:spcPts val="0"/>
              </a:spcAft>
              <a:buSzPts val="1400"/>
              <a:buFont typeface="Arimo"/>
              <a:buNone/>
              <a:defRPr>
                <a:latin typeface="Arimo"/>
                <a:ea typeface="Arimo"/>
                <a:cs typeface="Arimo"/>
                <a:sym typeface="Arimo"/>
              </a:defRPr>
            </a:lvl7pPr>
            <a:lvl8pPr lvl="7">
              <a:spcBef>
                <a:spcPts val="0"/>
              </a:spcBef>
              <a:spcAft>
                <a:spcPts val="0"/>
              </a:spcAft>
              <a:buSzPts val="1400"/>
              <a:buFont typeface="Arimo"/>
              <a:buNone/>
              <a:defRPr>
                <a:latin typeface="Arimo"/>
                <a:ea typeface="Arimo"/>
                <a:cs typeface="Arimo"/>
                <a:sym typeface="Arimo"/>
              </a:defRPr>
            </a:lvl8pPr>
            <a:lvl9pPr lvl="8">
              <a:spcBef>
                <a:spcPts val="0"/>
              </a:spcBef>
              <a:spcAft>
                <a:spcPts val="0"/>
              </a:spcAft>
              <a:buSzPts val="1400"/>
              <a:buFont typeface="Arimo"/>
              <a:buNone/>
              <a:defRPr>
                <a:latin typeface="Arimo"/>
                <a:ea typeface="Arimo"/>
                <a:cs typeface="Arimo"/>
                <a:sym typeface="Arimo"/>
              </a:defRPr>
            </a:lvl9pPr>
          </a:lstStyle>
          <a:p/>
        </p:txBody>
      </p:sp>
      <p:sp>
        <p:nvSpPr>
          <p:cNvPr id="1082" name="Google Shape;1082;p50"/>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algn="r">
              <a:lnSpc>
                <a:spcPct val="100000"/>
              </a:lnSpc>
              <a:spcBef>
                <a:spcPts val="0"/>
              </a:spcBef>
              <a:spcAft>
                <a:spcPts val="0"/>
              </a:spcAft>
              <a:buSzPts val="700"/>
              <a:buNone/>
              <a:defRPr sz="700">
                <a:solidFill>
                  <a:schemeClr val="dk1"/>
                </a:solidFill>
                <a:latin typeface="Arimo"/>
                <a:ea typeface="Arimo"/>
                <a:cs typeface="Arimo"/>
                <a:sym typeface="Arimo"/>
              </a:defRPr>
            </a:lvl1pPr>
            <a:lvl2pPr indent="0" lvl="1" marL="0" marR="0" algn="r">
              <a:lnSpc>
                <a:spcPct val="100000"/>
              </a:lnSpc>
              <a:spcBef>
                <a:spcPts val="0"/>
              </a:spcBef>
              <a:spcAft>
                <a:spcPts val="0"/>
              </a:spcAft>
              <a:buSzPts val="700"/>
              <a:buNone/>
              <a:defRPr sz="700">
                <a:solidFill>
                  <a:schemeClr val="dk1"/>
                </a:solidFill>
                <a:latin typeface="Arimo"/>
                <a:ea typeface="Arimo"/>
                <a:cs typeface="Arimo"/>
                <a:sym typeface="Arimo"/>
              </a:defRPr>
            </a:lvl2pPr>
            <a:lvl3pPr indent="0" lvl="2" marL="0" marR="0" algn="r">
              <a:lnSpc>
                <a:spcPct val="100000"/>
              </a:lnSpc>
              <a:spcBef>
                <a:spcPts val="0"/>
              </a:spcBef>
              <a:spcAft>
                <a:spcPts val="0"/>
              </a:spcAft>
              <a:buSzPts val="700"/>
              <a:buNone/>
              <a:defRPr sz="700">
                <a:solidFill>
                  <a:schemeClr val="dk1"/>
                </a:solidFill>
                <a:latin typeface="Arimo"/>
                <a:ea typeface="Arimo"/>
                <a:cs typeface="Arimo"/>
                <a:sym typeface="Arimo"/>
              </a:defRPr>
            </a:lvl3pPr>
            <a:lvl4pPr indent="0" lvl="3" marL="0" marR="0" algn="r">
              <a:lnSpc>
                <a:spcPct val="100000"/>
              </a:lnSpc>
              <a:spcBef>
                <a:spcPts val="0"/>
              </a:spcBef>
              <a:spcAft>
                <a:spcPts val="0"/>
              </a:spcAft>
              <a:buSzPts val="700"/>
              <a:buNone/>
              <a:defRPr sz="700">
                <a:solidFill>
                  <a:schemeClr val="dk1"/>
                </a:solidFill>
                <a:latin typeface="Arimo"/>
                <a:ea typeface="Arimo"/>
                <a:cs typeface="Arimo"/>
                <a:sym typeface="Arimo"/>
              </a:defRPr>
            </a:lvl4pPr>
            <a:lvl5pPr indent="0" lvl="4" marL="0" marR="0" algn="r">
              <a:lnSpc>
                <a:spcPct val="100000"/>
              </a:lnSpc>
              <a:spcBef>
                <a:spcPts val="0"/>
              </a:spcBef>
              <a:spcAft>
                <a:spcPts val="0"/>
              </a:spcAft>
              <a:buSzPts val="700"/>
              <a:buNone/>
              <a:defRPr sz="700">
                <a:solidFill>
                  <a:schemeClr val="dk1"/>
                </a:solidFill>
                <a:latin typeface="Arimo"/>
                <a:ea typeface="Arimo"/>
                <a:cs typeface="Arimo"/>
                <a:sym typeface="Arimo"/>
              </a:defRPr>
            </a:lvl5pPr>
            <a:lvl6pPr indent="0" lvl="5" marL="0" marR="0" algn="r">
              <a:lnSpc>
                <a:spcPct val="100000"/>
              </a:lnSpc>
              <a:spcBef>
                <a:spcPts val="0"/>
              </a:spcBef>
              <a:spcAft>
                <a:spcPts val="0"/>
              </a:spcAft>
              <a:buSzPts val="700"/>
              <a:buNone/>
              <a:defRPr sz="700">
                <a:solidFill>
                  <a:schemeClr val="dk1"/>
                </a:solidFill>
                <a:latin typeface="Arimo"/>
                <a:ea typeface="Arimo"/>
                <a:cs typeface="Arimo"/>
                <a:sym typeface="Arimo"/>
              </a:defRPr>
            </a:lvl6pPr>
            <a:lvl7pPr indent="0" lvl="6" marL="0" marR="0" algn="r">
              <a:lnSpc>
                <a:spcPct val="100000"/>
              </a:lnSpc>
              <a:spcBef>
                <a:spcPts val="0"/>
              </a:spcBef>
              <a:spcAft>
                <a:spcPts val="0"/>
              </a:spcAft>
              <a:buSzPts val="700"/>
              <a:buNone/>
              <a:defRPr sz="700">
                <a:solidFill>
                  <a:schemeClr val="dk1"/>
                </a:solidFill>
                <a:latin typeface="Arimo"/>
                <a:ea typeface="Arimo"/>
                <a:cs typeface="Arimo"/>
                <a:sym typeface="Arimo"/>
              </a:defRPr>
            </a:lvl7pPr>
            <a:lvl8pPr indent="0" lvl="7" marL="0" marR="0" algn="r">
              <a:lnSpc>
                <a:spcPct val="100000"/>
              </a:lnSpc>
              <a:spcBef>
                <a:spcPts val="0"/>
              </a:spcBef>
              <a:spcAft>
                <a:spcPts val="0"/>
              </a:spcAft>
              <a:buSzPts val="700"/>
              <a:buNone/>
              <a:defRPr sz="700">
                <a:solidFill>
                  <a:schemeClr val="dk1"/>
                </a:solidFill>
                <a:latin typeface="Arimo"/>
                <a:ea typeface="Arimo"/>
                <a:cs typeface="Arimo"/>
                <a:sym typeface="Arimo"/>
              </a:defRPr>
            </a:lvl8pPr>
            <a:lvl9pPr indent="0" lvl="8" marL="0" marR="0" algn="r">
              <a:lnSpc>
                <a:spcPct val="100000"/>
              </a:lnSpc>
              <a:spcBef>
                <a:spcPts val="0"/>
              </a:spcBef>
              <a:spcAft>
                <a:spcPts val="0"/>
              </a:spcAft>
              <a:buSzPts val="700"/>
              <a:buNone/>
              <a:defRPr sz="700">
                <a:solidFill>
                  <a:schemeClr val="dk1"/>
                </a:solidFill>
                <a:latin typeface="Arimo"/>
                <a:ea typeface="Arimo"/>
                <a:cs typeface="Arimo"/>
                <a:sym typeface="Arimo"/>
              </a:defRPr>
            </a:lvl9pPr>
          </a:lstStyle>
          <a:p>
            <a:pPr indent="-44450" lvl="0" marL="0" rtl="0" algn="r">
              <a:spcBef>
                <a:spcPts val="0"/>
              </a:spcBef>
              <a:spcAft>
                <a:spcPts val="0"/>
              </a:spcAft>
              <a:buClr>
                <a:schemeClr val="dk1"/>
              </a:buClr>
              <a:buSzPts val="700"/>
              <a:buFont typeface="Arimo"/>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4 steps - Alt 1">
  <p:cSld name="CUSTOM_25_1_1">
    <p:bg>
      <p:bgPr>
        <a:solidFill>
          <a:schemeClr val="accent5"/>
        </a:solidFill>
      </p:bgPr>
    </p:bg>
    <p:spTree>
      <p:nvGrpSpPr>
        <p:cNvPr id="1083" name="Shape 1083"/>
        <p:cNvGrpSpPr/>
        <p:nvPr/>
      </p:nvGrpSpPr>
      <p:grpSpPr>
        <a:xfrm>
          <a:off x="0" y="0"/>
          <a:ext cx="0" cy="0"/>
          <a:chOff x="0" y="0"/>
          <a:chExt cx="0" cy="0"/>
        </a:xfrm>
      </p:grpSpPr>
      <p:sp>
        <p:nvSpPr>
          <p:cNvPr id="1084" name="Google Shape;1084;p51"/>
          <p:cNvSpPr txBox="1"/>
          <p:nvPr>
            <p:ph type="title"/>
          </p:nvPr>
        </p:nvSpPr>
        <p:spPr>
          <a:xfrm>
            <a:off x="1969400" y="138075"/>
            <a:ext cx="5217000" cy="885000"/>
          </a:xfrm>
          <a:prstGeom prst="rect">
            <a:avLst/>
          </a:prstGeom>
        </p:spPr>
        <p:txBody>
          <a:bodyPr anchorCtr="0" anchor="t" bIns="0" lIns="0" spcFirstLastPara="1" rIns="0" wrap="square" tIns="91425">
            <a:noAutofit/>
          </a:bodyPr>
          <a:lstStyle>
            <a:lvl1pPr lvl="0" algn="ctr">
              <a:lnSpc>
                <a:spcPct val="100000"/>
              </a:lnSpc>
              <a:spcBef>
                <a:spcPts val="0"/>
              </a:spcBef>
              <a:spcAft>
                <a:spcPts val="0"/>
              </a:spcAft>
              <a:buNone/>
              <a:defRPr sz="2600"/>
            </a:lvl1pPr>
            <a:lvl2pPr lvl="1" algn="ctr">
              <a:lnSpc>
                <a:spcPct val="115000"/>
              </a:lnSpc>
              <a:spcBef>
                <a:spcPts val="0"/>
              </a:spcBef>
              <a:spcAft>
                <a:spcPts val="0"/>
              </a:spcAft>
              <a:buNone/>
              <a:defRPr sz="2600">
                <a:latin typeface="Arimo SemiBold"/>
                <a:ea typeface="Arimo SemiBold"/>
                <a:cs typeface="Arimo SemiBold"/>
                <a:sym typeface="Arimo SemiBold"/>
              </a:defRPr>
            </a:lvl2pPr>
            <a:lvl3pPr lvl="2" algn="ctr">
              <a:lnSpc>
                <a:spcPct val="115000"/>
              </a:lnSpc>
              <a:spcBef>
                <a:spcPts val="0"/>
              </a:spcBef>
              <a:spcAft>
                <a:spcPts val="0"/>
              </a:spcAft>
              <a:buNone/>
              <a:defRPr sz="2600">
                <a:latin typeface="Arimo SemiBold"/>
                <a:ea typeface="Arimo SemiBold"/>
                <a:cs typeface="Arimo SemiBold"/>
                <a:sym typeface="Arimo SemiBold"/>
              </a:defRPr>
            </a:lvl3pPr>
            <a:lvl4pPr lvl="3" algn="ctr">
              <a:lnSpc>
                <a:spcPct val="115000"/>
              </a:lnSpc>
              <a:spcBef>
                <a:spcPts val="0"/>
              </a:spcBef>
              <a:spcAft>
                <a:spcPts val="0"/>
              </a:spcAft>
              <a:buNone/>
              <a:defRPr sz="2600">
                <a:latin typeface="Arimo SemiBold"/>
                <a:ea typeface="Arimo SemiBold"/>
                <a:cs typeface="Arimo SemiBold"/>
                <a:sym typeface="Arimo SemiBold"/>
              </a:defRPr>
            </a:lvl4pPr>
            <a:lvl5pPr lvl="4" algn="ctr">
              <a:lnSpc>
                <a:spcPct val="115000"/>
              </a:lnSpc>
              <a:spcBef>
                <a:spcPts val="0"/>
              </a:spcBef>
              <a:spcAft>
                <a:spcPts val="0"/>
              </a:spcAft>
              <a:buNone/>
              <a:defRPr sz="2600">
                <a:latin typeface="Arimo SemiBold"/>
                <a:ea typeface="Arimo SemiBold"/>
                <a:cs typeface="Arimo SemiBold"/>
                <a:sym typeface="Arimo SemiBold"/>
              </a:defRPr>
            </a:lvl5pPr>
            <a:lvl6pPr lvl="5" algn="ctr">
              <a:lnSpc>
                <a:spcPct val="115000"/>
              </a:lnSpc>
              <a:spcBef>
                <a:spcPts val="0"/>
              </a:spcBef>
              <a:spcAft>
                <a:spcPts val="0"/>
              </a:spcAft>
              <a:buNone/>
              <a:defRPr sz="2600">
                <a:latin typeface="Arimo SemiBold"/>
                <a:ea typeface="Arimo SemiBold"/>
                <a:cs typeface="Arimo SemiBold"/>
                <a:sym typeface="Arimo SemiBold"/>
              </a:defRPr>
            </a:lvl6pPr>
            <a:lvl7pPr lvl="6" algn="ctr">
              <a:lnSpc>
                <a:spcPct val="115000"/>
              </a:lnSpc>
              <a:spcBef>
                <a:spcPts val="0"/>
              </a:spcBef>
              <a:spcAft>
                <a:spcPts val="0"/>
              </a:spcAft>
              <a:buNone/>
              <a:defRPr sz="2600">
                <a:latin typeface="Arimo SemiBold"/>
                <a:ea typeface="Arimo SemiBold"/>
                <a:cs typeface="Arimo SemiBold"/>
                <a:sym typeface="Arimo SemiBold"/>
              </a:defRPr>
            </a:lvl7pPr>
            <a:lvl8pPr lvl="7" algn="ctr">
              <a:lnSpc>
                <a:spcPct val="115000"/>
              </a:lnSpc>
              <a:spcBef>
                <a:spcPts val="0"/>
              </a:spcBef>
              <a:spcAft>
                <a:spcPts val="0"/>
              </a:spcAft>
              <a:buNone/>
              <a:defRPr sz="2600">
                <a:latin typeface="Arimo SemiBold"/>
                <a:ea typeface="Arimo SemiBold"/>
                <a:cs typeface="Arimo SemiBold"/>
                <a:sym typeface="Arimo SemiBold"/>
              </a:defRPr>
            </a:lvl8pPr>
            <a:lvl9pPr lvl="8" algn="ctr">
              <a:lnSpc>
                <a:spcPct val="115000"/>
              </a:lnSpc>
              <a:spcBef>
                <a:spcPts val="0"/>
              </a:spcBef>
              <a:spcAft>
                <a:spcPts val="0"/>
              </a:spcAft>
              <a:buNone/>
              <a:defRPr sz="2600">
                <a:latin typeface="Arimo SemiBold"/>
                <a:ea typeface="Arimo SemiBold"/>
                <a:cs typeface="Arimo SemiBold"/>
                <a:sym typeface="Arimo SemiBold"/>
              </a:defRPr>
            </a:lvl9pPr>
          </a:lstStyle>
          <a:p/>
        </p:txBody>
      </p:sp>
      <p:sp>
        <p:nvSpPr>
          <p:cNvPr id="1085" name="Google Shape;1085;p51"/>
          <p:cNvSpPr txBox="1"/>
          <p:nvPr>
            <p:ph idx="1" type="subTitle"/>
          </p:nvPr>
        </p:nvSpPr>
        <p:spPr>
          <a:xfrm>
            <a:off x="277500" y="278858"/>
            <a:ext cx="1630200" cy="13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Arimo"/>
              <a:buNone/>
              <a:defRPr sz="800">
                <a:latin typeface="Arimo"/>
                <a:ea typeface="Arimo"/>
                <a:cs typeface="Arimo"/>
                <a:sym typeface="Arimo"/>
              </a:defRPr>
            </a:lvl1pPr>
            <a:lvl2pPr lvl="1">
              <a:spcBef>
                <a:spcPts val="0"/>
              </a:spcBef>
              <a:spcAft>
                <a:spcPts val="0"/>
              </a:spcAft>
              <a:buClr>
                <a:schemeClr val="dk1"/>
              </a:buClr>
              <a:buSzPts val="1400"/>
              <a:buFont typeface="Arimo"/>
              <a:buNone/>
              <a:defRPr>
                <a:latin typeface="Arimo"/>
                <a:ea typeface="Arimo"/>
                <a:cs typeface="Arimo"/>
                <a:sym typeface="Arimo"/>
              </a:defRPr>
            </a:lvl2pPr>
            <a:lvl3pPr lvl="2">
              <a:spcBef>
                <a:spcPts val="0"/>
              </a:spcBef>
              <a:spcAft>
                <a:spcPts val="0"/>
              </a:spcAft>
              <a:buClr>
                <a:schemeClr val="dk1"/>
              </a:buClr>
              <a:buSzPts val="1400"/>
              <a:buFont typeface="Arimo"/>
              <a:buNone/>
              <a:defRPr>
                <a:latin typeface="Arimo"/>
                <a:ea typeface="Arimo"/>
                <a:cs typeface="Arimo"/>
                <a:sym typeface="Arimo"/>
              </a:defRPr>
            </a:lvl3pPr>
            <a:lvl4pPr lvl="3">
              <a:spcBef>
                <a:spcPts val="0"/>
              </a:spcBef>
              <a:spcAft>
                <a:spcPts val="0"/>
              </a:spcAft>
              <a:buClr>
                <a:schemeClr val="dk1"/>
              </a:buClr>
              <a:buSzPts val="1400"/>
              <a:buFont typeface="Arimo"/>
              <a:buNone/>
              <a:defRPr>
                <a:latin typeface="Arimo"/>
                <a:ea typeface="Arimo"/>
                <a:cs typeface="Arimo"/>
                <a:sym typeface="Arimo"/>
              </a:defRPr>
            </a:lvl4pPr>
            <a:lvl5pPr lvl="4">
              <a:spcBef>
                <a:spcPts val="0"/>
              </a:spcBef>
              <a:spcAft>
                <a:spcPts val="0"/>
              </a:spcAft>
              <a:buClr>
                <a:schemeClr val="dk1"/>
              </a:buClr>
              <a:buSzPts val="1400"/>
              <a:buFont typeface="Arimo"/>
              <a:buNone/>
              <a:defRPr>
                <a:latin typeface="Arimo"/>
                <a:ea typeface="Arimo"/>
                <a:cs typeface="Arimo"/>
                <a:sym typeface="Arimo"/>
              </a:defRPr>
            </a:lvl5pPr>
            <a:lvl6pPr lvl="5">
              <a:spcBef>
                <a:spcPts val="0"/>
              </a:spcBef>
              <a:spcAft>
                <a:spcPts val="0"/>
              </a:spcAft>
              <a:buClr>
                <a:schemeClr val="dk1"/>
              </a:buClr>
              <a:buSzPts val="1400"/>
              <a:buFont typeface="Arimo"/>
              <a:buNone/>
              <a:defRPr>
                <a:latin typeface="Arimo"/>
                <a:ea typeface="Arimo"/>
                <a:cs typeface="Arimo"/>
                <a:sym typeface="Arimo"/>
              </a:defRPr>
            </a:lvl6pPr>
            <a:lvl7pPr lvl="6">
              <a:spcBef>
                <a:spcPts val="0"/>
              </a:spcBef>
              <a:spcAft>
                <a:spcPts val="0"/>
              </a:spcAft>
              <a:buClr>
                <a:schemeClr val="dk1"/>
              </a:buClr>
              <a:buSzPts val="1400"/>
              <a:buFont typeface="Arimo"/>
              <a:buNone/>
              <a:defRPr>
                <a:latin typeface="Arimo"/>
                <a:ea typeface="Arimo"/>
                <a:cs typeface="Arimo"/>
                <a:sym typeface="Arimo"/>
              </a:defRPr>
            </a:lvl7pPr>
            <a:lvl8pPr lvl="7">
              <a:spcBef>
                <a:spcPts val="0"/>
              </a:spcBef>
              <a:spcAft>
                <a:spcPts val="0"/>
              </a:spcAft>
              <a:buClr>
                <a:schemeClr val="dk1"/>
              </a:buClr>
              <a:buSzPts val="1400"/>
              <a:buFont typeface="Arimo"/>
              <a:buNone/>
              <a:defRPr>
                <a:latin typeface="Arimo"/>
                <a:ea typeface="Arimo"/>
                <a:cs typeface="Arimo"/>
                <a:sym typeface="Arimo"/>
              </a:defRPr>
            </a:lvl8pPr>
            <a:lvl9pPr lvl="8">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086" name="Google Shape;1086;p51"/>
          <p:cNvSpPr txBox="1"/>
          <p:nvPr>
            <p:ph idx="2" type="subTitle"/>
          </p:nvPr>
        </p:nvSpPr>
        <p:spPr>
          <a:xfrm>
            <a:off x="7236300" y="278858"/>
            <a:ext cx="1630200" cy="137400"/>
          </a:xfrm>
          <a:prstGeom prst="rect">
            <a:avLst/>
          </a:prstGeom>
        </p:spPr>
        <p:txBody>
          <a:bodyPr anchorCtr="0" anchor="t" bIns="0" lIns="0" spcFirstLastPara="1" rIns="0" wrap="square" tIns="0">
            <a:noAutofit/>
          </a:bodyPr>
          <a:lstStyle>
            <a:lvl1pPr lvl="0" algn="r">
              <a:spcBef>
                <a:spcPts val="0"/>
              </a:spcBef>
              <a:spcAft>
                <a:spcPts val="0"/>
              </a:spcAft>
              <a:buClr>
                <a:schemeClr val="dk1"/>
              </a:buClr>
              <a:buSzPts val="800"/>
              <a:buFont typeface="Arimo"/>
              <a:buNone/>
              <a:defRPr sz="800">
                <a:latin typeface="Arimo"/>
                <a:ea typeface="Arimo"/>
                <a:cs typeface="Arimo"/>
                <a:sym typeface="Arimo"/>
              </a:defRPr>
            </a:lvl1pPr>
            <a:lvl2pPr lvl="1">
              <a:spcBef>
                <a:spcPts val="0"/>
              </a:spcBef>
              <a:spcAft>
                <a:spcPts val="0"/>
              </a:spcAft>
              <a:buClr>
                <a:schemeClr val="dk1"/>
              </a:buClr>
              <a:buSzPts val="1400"/>
              <a:buFont typeface="Arimo"/>
              <a:buNone/>
              <a:defRPr>
                <a:latin typeface="Arimo"/>
                <a:ea typeface="Arimo"/>
                <a:cs typeface="Arimo"/>
                <a:sym typeface="Arimo"/>
              </a:defRPr>
            </a:lvl2pPr>
            <a:lvl3pPr lvl="2">
              <a:spcBef>
                <a:spcPts val="0"/>
              </a:spcBef>
              <a:spcAft>
                <a:spcPts val="0"/>
              </a:spcAft>
              <a:buClr>
                <a:schemeClr val="dk1"/>
              </a:buClr>
              <a:buSzPts val="1400"/>
              <a:buFont typeface="Arimo"/>
              <a:buNone/>
              <a:defRPr>
                <a:latin typeface="Arimo"/>
                <a:ea typeface="Arimo"/>
                <a:cs typeface="Arimo"/>
                <a:sym typeface="Arimo"/>
              </a:defRPr>
            </a:lvl3pPr>
            <a:lvl4pPr lvl="3">
              <a:spcBef>
                <a:spcPts val="0"/>
              </a:spcBef>
              <a:spcAft>
                <a:spcPts val="0"/>
              </a:spcAft>
              <a:buClr>
                <a:schemeClr val="dk1"/>
              </a:buClr>
              <a:buSzPts val="1400"/>
              <a:buFont typeface="Arimo"/>
              <a:buNone/>
              <a:defRPr>
                <a:latin typeface="Arimo"/>
                <a:ea typeface="Arimo"/>
                <a:cs typeface="Arimo"/>
                <a:sym typeface="Arimo"/>
              </a:defRPr>
            </a:lvl4pPr>
            <a:lvl5pPr lvl="4">
              <a:spcBef>
                <a:spcPts val="0"/>
              </a:spcBef>
              <a:spcAft>
                <a:spcPts val="0"/>
              </a:spcAft>
              <a:buClr>
                <a:schemeClr val="dk1"/>
              </a:buClr>
              <a:buSzPts val="1400"/>
              <a:buFont typeface="Arimo"/>
              <a:buNone/>
              <a:defRPr>
                <a:latin typeface="Arimo"/>
                <a:ea typeface="Arimo"/>
                <a:cs typeface="Arimo"/>
                <a:sym typeface="Arimo"/>
              </a:defRPr>
            </a:lvl5pPr>
            <a:lvl6pPr lvl="5">
              <a:spcBef>
                <a:spcPts val="0"/>
              </a:spcBef>
              <a:spcAft>
                <a:spcPts val="0"/>
              </a:spcAft>
              <a:buClr>
                <a:schemeClr val="dk1"/>
              </a:buClr>
              <a:buSzPts val="1400"/>
              <a:buFont typeface="Arimo"/>
              <a:buNone/>
              <a:defRPr>
                <a:latin typeface="Arimo"/>
                <a:ea typeface="Arimo"/>
                <a:cs typeface="Arimo"/>
                <a:sym typeface="Arimo"/>
              </a:defRPr>
            </a:lvl6pPr>
            <a:lvl7pPr lvl="6">
              <a:spcBef>
                <a:spcPts val="0"/>
              </a:spcBef>
              <a:spcAft>
                <a:spcPts val="0"/>
              </a:spcAft>
              <a:buClr>
                <a:schemeClr val="dk1"/>
              </a:buClr>
              <a:buSzPts val="1400"/>
              <a:buFont typeface="Arimo"/>
              <a:buNone/>
              <a:defRPr>
                <a:latin typeface="Arimo"/>
                <a:ea typeface="Arimo"/>
                <a:cs typeface="Arimo"/>
                <a:sym typeface="Arimo"/>
              </a:defRPr>
            </a:lvl7pPr>
            <a:lvl8pPr lvl="7">
              <a:spcBef>
                <a:spcPts val="0"/>
              </a:spcBef>
              <a:spcAft>
                <a:spcPts val="0"/>
              </a:spcAft>
              <a:buClr>
                <a:schemeClr val="dk1"/>
              </a:buClr>
              <a:buSzPts val="1400"/>
              <a:buFont typeface="Arimo"/>
              <a:buNone/>
              <a:defRPr>
                <a:latin typeface="Arimo"/>
                <a:ea typeface="Arimo"/>
                <a:cs typeface="Arimo"/>
                <a:sym typeface="Arimo"/>
              </a:defRPr>
            </a:lvl8pPr>
            <a:lvl9pPr lvl="8">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087" name="Google Shape;1087;p51"/>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algn="r">
              <a:lnSpc>
                <a:spcPct val="100000"/>
              </a:lnSpc>
              <a:spcBef>
                <a:spcPts val="0"/>
              </a:spcBef>
              <a:spcAft>
                <a:spcPts val="0"/>
              </a:spcAft>
              <a:buSzPts val="700"/>
              <a:buNone/>
              <a:defRPr sz="700">
                <a:solidFill>
                  <a:schemeClr val="dk1"/>
                </a:solidFill>
                <a:latin typeface="Arimo"/>
                <a:ea typeface="Arimo"/>
                <a:cs typeface="Arimo"/>
                <a:sym typeface="Arimo"/>
              </a:defRPr>
            </a:lvl1pPr>
            <a:lvl2pPr indent="0" lvl="1" marL="0" marR="0" algn="r">
              <a:lnSpc>
                <a:spcPct val="100000"/>
              </a:lnSpc>
              <a:spcBef>
                <a:spcPts val="0"/>
              </a:spcBef>
              <a:spcAft>
                <a:spcPts val="0"/>
              </a:spcAft>
              <a:buSzPts val="700"/>
              <a:buNone/>
              <a:defRPr sz="700">
                <a:solidFill>
                  <a:schemeClr val="dk1"/>
                </a:solidFill>
                <a:latin typeface="Arimo"/>
                <a:ea typeface="Arimo"/>
                <a:cs typeface="Arimo"/>
                <a:sym typeface="Arimo"/>
              </a:defRPr>
            </a:lvl2pPr>
            <a:lvl3pPr indent="0" lvl="2" marL="0" marR="0" algn="r">
              <a:lnSpc>
                <a:spcPct val="100000"/>
              </a:lnSpc>
              <a:spcBef>
                <a:spcPts val="0"/>
              </a:spcBef>
              <a:spcAft>
                <a:spcPts val="0"/>
              </a:spcAft>
              <a:buSzPts val="700"/>
              <a:buNone/>
              <a:defRPr sz="700">
                <a:solidFill>
                  <a:schemeClr val="dk1"/>
                </a:solidFill>
                <a:latin typeface="Arimo"/>
                <a:ea typeface="Arimo"/>
                <a:cs typeface="Arimo"/>
                <a:sym typeface="Arimo"/>
              </a:defRPr>
            </a:lvl3pPr>
            <a:lvl4pPr indent="0" lvl="3" marL="0" marR="0" algn="r">
              <a:lnSpc>
                <a:spcPct val="100000"/>
              </a:lnSpc>
              <a:spcBef>
                <a:spcPts val="0"/>
              </a:spcBef>
              <a:spcAft>
                <a:spcPts val="0"/>
              </a:spcAft>
              <a:buSzPts val="700"/>
              <a:buNone/>
              <a:defRPr sz="700">
                <a:solidFill>
                  <a:schemeClr val="dk1"/>
                </a:solidFill>
                <a:latin typeface="Arimo"/>
                <a:ea typeface="Arimo"/>
                <a:cs typeface="Arimo"/>
                <a:sym typeface="Arimo"/>
              </a:defRPr>
            </a:lvl4pPr>
            <a:lvl5pPr indent="0" lvl="4" marL="0" marR="0" algn="r">
              <a:lnSpc>
                <a:spcPct val="100000"/>
              </a:lnSpc>
              <a:spcBef>
                <a:spcPts val="0"/>
              </a:spcBef>
              <a:spcAft>
                <a:spcPts val="0"/>
              </a:spcAft>
              <a:buSzPts val="700"/>
              <a:buNone/>
              <a:defRPr sz="700">
                <a:solidFill>
                  <a:schemeClr val="dk1"/>
                </a:solidFill>
                <a:latin typeface="Arimo"/>
                <a:ea typeface="Arimo"/>
                <a:cs typeface="Arimo"/>
                <a:sym typeface="Arimo"/>
              </a:defRPr>
            </a:lvl5pPr>
            <a:lvl6pPr indent="0" lvl="5" marL="0" marR="0" algn="r">
              <a:lnSpc>
                <a:spcPct val="100000"/>
              </a:lnSpc>
              <a:spcBef>
                <a:spcPts val="0"/>
              </a:spcBef>
              <a:spcAft>
                <a:spcPts val="0"/>
              </a:spcAft>
              <a:buSzPts val="700"/>
              <a:buNone/>
              <a:defRPr sz="700">
                <a:solidFill>
                  <a:schemeClr val="dk1"/>
                </a:solidFill>
                <a:latin typeface="Arimo"/>
                <a:ea typeface="Arimo"/>
                <a:cs typeface="Arimo"/>
                <a:sym typeface="Arimo"/>
              </a:defRPr>
            </a:lvl6pPr>
            <a:lvl7pPr indent="0" lvl="6" marL="0" marR="0" algn="r">
              <a:lnSpc>
                <a:spcPct val="100000"/>
              </a:lnSpc>
              <a:spcBef>
                <a:spcPts val="0"/>
              </a:spcBef>
              <a:spcAft>
                <a:spcPts val="0"/>
              </a:spcAft>
              <a:buSzPts val="700"/>
              <a:buNone/>
              <a:defRPr sz="700">
                <a:solidFill>
                  <a:schemeClr val="dk1"/>
                </a:solidFill>
                <a:latin typeface="Arimo"/>
                <a:ea typeface="Arimo"/>
                <a:cs typeface="Arimo"/>
                <a:sym typeface="Arimo"/>
              </a:defRPr>
            </a:lvl7pPr>
            <a:lvl8pPr indent="0" lvl="7" marL="0" marR="0" algn="r">
              <a:lnSpc>
                <a:spcPct val="100000"/>
              </a:lnSpc>
              <a:spcBef>
                <a:spcPts val="0"/>
              </a:spcBef>
              <a:spcAft>
                <a:spcPts val="0"/>
              </a:spcAft>
              <a:buSzPts val="700"/>
              <a:buNone/>
              <a:defRPr sz="700">
                <a:solidFill>
                  <a:schemeClr val="dk1"/>
                </a:solidFill>
                <a:latin typeface="Arimo"/>
                <a:ea typeface="Arimo"/>
                <a:cs typeface="Arimo"/>
                <a:sym typeface="Arimo"/>
              </a:defRPr>
            </a:lvl8pPr>
            <a:lvl9pPr indent="0" lvl="8" marL="0" marR="0" algn="r">
              <a:lnSpc>
                <a:spcPct val="100000"/>
              </a:lnSpc>
              <a:spcBef>
                <a:spcPts val="0"/>
              </a:spcBef>
              <a:spcAft>
                <a:spcPts val="0"/>
              </a:spcAft>
              <a:buSzPts val="700"/>
              <a:buNone/>
              <a:defRPr sz="700">
                <a:solidFill>
                  <a:schemeClr val="dk1"/>
                </a:solidFill>
                <a:latin typeface="Arimo"/>
                <a:ea typeface="Arimo"/>
                <a:cs typeface="Arimo"/>
                <a:sym typeface="Arimo"/>
              </a:defRPr>
            </a:lvl9pPr>
          </a:lstStyle>
          <a:p>
            <a:pPr indent="-44450" lvl="0" marL="0" rtl="0" algn="r">
              <a:spcBef>
                <a:spcPts val="0"/>
              </a:spcBef>
              <a:spcAft>
                <a:spcPts val="0"/>
              </a:spcAft>
              <a:buClr>
                <a:schemeClr val="dk1"/>
              </a:buClr>
              <a:buSzPts val="700"/>
              <a:buFont typeface="Arimo"/>
              <a:buNone/>
            </a:pPr>
            <a:fld id="{00000000-1234-1234-1234-123412341234}" type="slidenum">
              <a:rPr lang="en"/>
              <a:t>‹#›</a:t>
            </a:fld>
            <a:endParaRPr/>
          </a:p>
        </p:txBody>
      </p:sp>
      <p:sp>
        <p:nvSpPr>
          <p:cNvPr id="1088" name="Google Shape;1088;p51"/>
          <p:cNvSpPr/>
          <p:nvPr>
            <p:ph idx="3" type="pic"/>
          </p:nvPr>
        </p:nvSpPr>
        <p:spPr>
          <a:xfrm>
            <a:off x="3766700" y="873150"/>
            <a:ext cx="1621800" cy="3549600"/>
          </a:xfrm>
          <a:prstGeom prst="roundRect">
            <a:avLst>
              <a:gd fmla="val 10482" name="adj"/>
            </a:avLst>
          </a:prstGeom>
          <a:noFill/>
          <a:ln>
            <a:noFill/>
          </a:ln>
        </p:spPr>
      </p:sp>
      <p:sp>
        <p:nvSpPr>
          <p:cNvPr id="1089" name="Google Shape;1089;p51"/>
          <p:cNvSpPr/>
          <p:nvPr>
            <p:ph idx="4" type="pic"/>
          </p:nvPr>
        </p:nvSpPr>
        <p:spPr>
          <a:xfrm>
            <a:off x="289100" y="1324475"/>
            <a:ext cx="1563300" cy="2531100"/>
          </a:xfrm>
          <a:prstGeom prst="roundRect">
            <a:avLst>
              <a:gd fmla="val 11947" name="adj"/>
            </a:avLst>
          </a:prstGeom>
          <a:noFill/>
          <a:ln>
            <a:noFill/>
          </a:ln>
        </p:spPr>
      </p:sp>
      <p:sp>
        <p:nvSpPr>
          <p:cNvPr id="1090" name="Google Shape;1090;p51"/>
          <p:cNvSpPr/>
          <p:nvPr>
            <p:ph idx="5" type="pic"/>
          </p:nvPr>
        </p:nvSpPr>
        <p:spPr>
          <a:xfrm>
            <a:off x="1969400" y="1142650"/>
            <a:ext cx="1563300" cy="2531100"/>
          </a:xfrm>
          <a:prstGeom prst="roundRect">
            <a:avLst>
              <a:gd fmla="val 11947" name="adj"/>
            </a:avLst>
          </a:prstGeom>
          <a:noFill/>
          <a:ln>
            <a:noFill/>
          </a:ln>
        </p:spPr>
      </p:sp>
      <p:sp>
        <p:nvSpPr>
          <p:cNvPr id="1091" name="Google Shape;1091;p51"/>
          <p:cNvSpPr/>
          <p:nvPr>
            <p:ph idx="6" type="pic"/>
          </p:nvPr>
        </p:nvSpPr>
        <p:spPr>
          <a:xfrm>
            <a:off x="5623125" y="1142650"/>
            <a:ext cx="1563300" cy="2531100"/>
          </a:xfrm>
          <a:prstGeom prst="roundRect">
            <a:avLst>
              <a:gd fmla="val 11947" name="adj"/>
            </a:avLst>
          </a:prstGeom>
          <a:noFill/>
          <a:ln>
            <a:noFill/>
          </a:ln>
        </p:spPr>
      </p:sp>
      <p:sp>
        <p:nvSpPr>
          <p:cNvPr id="1092" name="Google Shape;1092;p51"/>
          <p:cNvSpPr/>
          <p:nvPr>
            <p:ph idx="7" type="pic"/>
          </p:nvPr>
        </p:nvSpPr>
        <p:spPr>
          <a:xfrm>
            <a:off x="7304050" y="1324475"/>
            <a:ext cx="1563300" cy="2531100"/>
          </a:xfrm>
          <a:prstGeom prst="roundRect">
            <a:avLst>
              <a:gd fmla="val 11947" name="adj"/>
            </a:avLst>
          </a:prstGeom>
          <a:noFill/>
          <a:ln>
            <a:noFill/>
          </a:ln>
        </p:spPr>
      </p:sp>
      <p:sp>
        <p:nvSpPr>
          <p:cNvPr id="1093" name="Google Shape;1093;p51"/>
          <p:cNvSpPr txBox="1"/>
          <p:nvPr>
            <p:ph idx="8" type="subTitle"/>
          </p:nvPr>
        </p:nvSpPr>
        <p:spPr>
          <a:xfrm>
            <a:off x="378475" y="4261299"/>
            <a:ext cx="1563300" cy="205500"/>
          </a:xfrm>
          <a:prstGeom prst="rect">
            <a:avLst/>
          </a:prstGeom>
        </p:spPr>
        <p:txBody>
          <a:bodyPr anchorCtr="0" anchor="t" bIns="0" lIns="0" spcFirstLastPara="1" rIns="0" wrap="square" tIns="0">
            <a:noAutofit/>
          </a:bodyPr>
          <a:lstStyle>
            <a:lvl1pPr lvl="0">
              <a:spcBef>
                <a:spcPts val="0"/>
              </a:spcBef>
              <a:spcAft>
                <a:spcPts val="0"/>
              </a:spcAft>
              <a:buNone/>
              <a:defRPr sz="1200">
                <a:latin typeface="Arimo"/>
                <a:ea typeface="Arimo"/>
                <a:cs typeface="Arimo"/>
                <a:sym typeface="Arimo"/>
              </a:defRPr>
            </a:lvl1pPr>
            <a:lvl2pPr lvl="1">
              <a:lnSpc>
                <a:spcPct val="115000"/>
              </a:lnSpc>
              <a:spcBef>
                <a:spcPts val="0"/>
              </a:spcBef>
              <a:spcAft>
                <a:spcPts val="0"/>
              </a:spcAft>
              <a:buNone/>
              <a:defRPr b="1" sz="1200">
                <a:latin typeface="Arimo"/>
                <a:ea typeface="Arimo"/>
                <a:cs typeface="Arimo"/>
                <a:sym typeface="Arimo"/>
              </a:defRPr>
            </a:lvl2pPr>
            <a:lvl3pPr lvl="2">
              <a:lnSpc>
                <a:spcPct val="115000"/>
              </a:lnSpc>
              <a:spcBef>
                <a:spcPts val="0"/>
              </a:spcBef>
              <a:spcAft>
                <a:spcPts val="0"/>
              </a:spcAft>
              <a:buNone/>
              <a:defRPr b="1" sz="1200">
                <a:latin typeface="Arimo"/>
                <a:ea typeface="Arimo"/>
                <a:cs typeface="Arimo"/>
                <a:sym typeface="Arimo"/>
              </a:defRPr>
            </a:lvl3pPr>
            <a:lvl4pPr lvl="3">
              <a:lnSpc>
                <a:spcPct val="115000"/>
              </a:lnSpc>
              <a:spcBef>
                <a:spcPts val="0"/>
              </a:spcBef>
              <a:spcAft>
                <a:spcPts val="0"/>
              </a:spcAft>
              <a:buNone/>
              <a:defRPr b="1" sz="1200">
                <a:latin typeface="Arimo"/>
                <a:ea typeface="Arimo"/>
                <a:cs typeface="Arimo"/>
                <a:sym typeface="Arimo"/>
              </a:defRPr>
            </a:lvl4pPr>
            <a:lvl5pPr lvl="4">
              <a:lnSpc>
                <a:spcPct val="115000"/>
              </a:lnSpc>
              <a:spcBef>
                <a:spcPts val="0"/>
              </a:spcBef>
              <a:spcAft>
                <a:spcPts val="0"/>
              </a:spcAft>
              <a:buNone/>
              <a:defRPr b="1" sz="1200">
                <a:latin typeface="Arimo"/>
                <a:ea typeface="Arimo"/>
                <a:cs typeface="Arimo"/>
                <a:sym typeface="Arimo"/>
              </a:defRPr>
            </a:lvl5pPr>
            <a:lvl6pPr lvl="5">
              <a:lnSpc>
                <a:spcPct val="115000"/>
              </a:lnSpc>
              <a:spcBef>
                <a:spcPts val="0"/>
              </a:spcBef>
              <a:spcAft>
                <a:spcPts val="0"/>
              </a:spcAft>
              <a:buNone/>
              <a:defRPr b="1" sz="1200">
                <a:latin typeface="Arimo"/>
                <a:ea typeface="Arimo"/>
                <a:cs typeface="Arimo"/>
                <a:sym typeface="Arimo"/>
              </a:defRPr>
            </a:lvl6pPr>
            <a:lvl7pPr lvl="6">
              <a:lnSpc>
                <a:spcPct val="115000"/>
              </a:lnSpc>
              <a:spcBef>
                <a:spcPts val="0"/>
              </a:spcBef>
              <a:spcAft>
                <a:spcPts val="0"/>
              </a:spcAft>
              <a:buNone/>
              <a:defRPr b="1" sz="1200">
                <a:latin typeface="Arimo"/>
                <a:ea typeface="Arimo"/>
                <a:cs typeface="Arimo"/>
                <a:sym typeface="Arimo"/>
              </a:defRPr>
            </a:lvl7pPr>
            <a:lvl8pPr lvl="7">
              <a:lnSpc>
                <a:spcPct val="115000"/>
              </a:lnSpc>
              <a:spcBef>
                <a:spcPts val="0"/>
              </a:spcBef>
              <a:spcAft>
                <a:spcPts val="0"/>
              </a:spcAft>
              <a:buNone/>
              <a:defRPr b="1" sz="1200">
                <a:latin typeface="Arimo"/>
                <a:ea typeface="Arimo"/>
                <a:cs typeface="Arimo"/>
                <a:sym typeface="Arimo"/>
              </a:defRPr>
            </a:lvl8pPr>
            <a:lvl9pPr lvl="8">
              <a:lnSpc>
                <a:spcPct val="115000"/>
              </a:lnSpc>
              <a:spcBef>
                <a:spcPts val="0"/>
              </a:spcBef>
              <a:spcAft>
                <a:spcPts val="0"/>
              </a:spcAft>
              <a:buNone/>
              <a:defRPr b="1" sz="1200">
                <a:latin typeface="Arimo"/>
                <a:ea typeface="Arimo"/>
                <a:cs typeface="Arimo"/>
                <a:sym typeface="Arimo"/>
              </a:defRPr>
            </a:lvl9pPr>
          </a:lstStyle>
          <a:p/>
        </p:txBody>
      </p:sp>
      <p:sp>
        <p:nvSpPr>
          <p:cNvPr id="1094" name="Google Shape;1094;p51"/>
          <p:cNvSpPr txBox="1"/>
          <p:nvPr>
            <p:ph idx="9" type="subTitle"/>
          </p:nvPr>
        </p:nvSpPr>
        <p:spPr>
          <a:xfrm>
            <a:off x="378476" y="4562900"/>
            <a:ext cx="1473900" cy="294300"/>
          </a:xfrm>
          <a:prstGeom prst="rect">
            <a:avLst/>
          </a:prstGeom>
        </p:spPr>
        <p:txBody>
          <a:bodyPr anchorCtr="0" anchor="t" bIns="0" lIns="0" spcFirstLastPara="1" rIns="0" wrap="square" tIns="0">
            <a:noAutofit/>
          </a:bodyPr>
          <a:lstStyle>
            <a:lvl1pPr lvl="0">
              <a:spcBef>
                <a:spcPts val="0"/>
              </a:spcBef>
              <a:spcAft>
                <a:spcPts val="0"/>
              </a:spcAft>
              <a:buNone/>
              <a:defRPr sz="800">
                <a:latin typeface="Arimo"/>
                <a:ea typeface="Arimo"/>
                <a:cs typeface="Arimo"/>
                <a:sym typeface="Arimo"/>
              </a:defRPr>
            </a:lvl1pPr>
            <a:lvl2pPr lvl="1">
              <a:spcBef>
                <a:spcPts val="0"/>
              </a:spcBef>
              <a:spcAft>
                <a:spcPts val="0"/>
              </a:spcAft>
              <a:buNone/>
              <a:defRPr b="1" sz="800">
                <a:latin typeface="Arimo"/>
                <a:ea typeface="Arimo"/>
                <a:cs typeface="Arimo"/>
                <a:sym typeface="Arimo"/>
              </a:defRPr>
            </a:lvl2pPr>
            <a:lvl3pPr lvl="2">
              <a:spcBef>
                <a:spcPts val="0"/>
              </a:spcBef>
              <a:spcAft>
                <a:spcPts val="0"/>
              </a:spcAft>
              <a:buNone/>
              <a:defRPr b="1" sz="800">
                <a:latin typeface="Arimo"/>
                <a:ea typeface="Arimo"/>
                <a:cs typeface="Arimo"/>
                <a:sym typeface="Arimo"/>
              </a:defRPr>
            </a:lvl3pPr>
            <a:lvl4pPr lvl="3">
              <a:spcBef>
                <a:spcPts val="0"/>
              </a:spcBef>
              <a:spcAft>
                <a:spcPts val="0"/>
              </a:spcAft>
              <a:buNone/>
              <a:defRPr b="1" sz="800">
                <a:latin typeface="Arimo"/>
                <a:ea typeface="Arimo"/>
                <a:cs typeface="Arimo"/>
                <a:sym typeface="Arimo"/>
              </a:defRPr>
            </a:lvl4pPr>
            <a:lvl5pPr lvl="4">
              <a:spcBef>
                <a:spcPts val="0"/>
              </a:spcBef>
              <a:spcAft>
                <a:spcPts val="0"/>
              </a:spcAft>
              <a:buNone/>
              <a:defRPr b="1" sz="800">
                <a:latin typeface="Arimo"/>
                <a:ea typeface="Arimo"/>
                <a:cs typeface="Arimo"/>
                <a:sym typeface="Arimo"/>
              </a:defRPr>
            </a:lvl5pPr>
            <a:lvl6pPr lvl="5">
              <a:spcBef>
                <a:spcPts val="0"/>
              </a:spcBef>
              <a:spcAft>
                <a:spcPts val="0"/>
              </a:spcAft>
              <a:buNone/>
              <a:defRPr b="1" sz="800">
                <a:latin typeface="Arimo"/>
                <a:ea typeface="Arimo"/>
                <a:cs typeface="Arimo"/>
                <a:sym typeface="Arimo"/>
              </a:defRPr>
            </a:lvl6pPr>
            <a:lvl7pPr lvl="6">
              <a:spcBef>
                <a:spcPts val="0"/>
              </a:spcBef>
              <a:spcAft>
                <a:spcPts val="0"/>
              </a:spcAft>
              <a:buNone/>
              <a:defRPr b="1" sz="800">
                <a:latin typeface="Arimo"/>
                <a:ea typeface="Arimo"/>
                <a:cs typeface="Arimo"/>
                <a:sym typeface="Arimo"/>
              </a:defRPr>
            </a:lvl7pPr>
            <a:lvl8pPr lvl="7">
              <a:spcBef>
                <a:spcPts val="0"/>
              </a:spcBef>
              <a:spcAft>
                <a:spcPts val="0"/>
              </a:spcAft>
              <a:buNone/>
              <a:defRPr b="1" sz="800">
                <a:latin typeface="Arimo"/>
                <a:ea typeface="Arimo"/>
                <a:cs typeface="Arimo"/>
                <a:sym typeface="Arimo"/>
              </a:defRPr>
            </a:lvl8pPr>
            <a:lvl9pPr lvl="8">
              <a:spcBef>
                <a:spcPts val="0"/>
              </a:spcBef>
              <a:spcAft>
                <a:spcPts val="0"/>
              </a:spcAft>
              <a:buNone/>
              <a:defRPr b="1" sz="800">
                <a:latin typeface="Arimo"/>
                <a:ea typeface="Arimo"/>
                <a:cs typeface="Arimo"/>
                <a:sym typeface="Arimo"/>
              </a:defRPr>
            </a:lvl9pPr>
          </a:lstStyle>
          <a:p/>
        </p:txBody>
      </p:sp>
      <p:sp>
        <p:nvSpPr>
          <p:cNvPr id="1095" name="Google Shape;1095;p51"/>
          <p:cNvSpPr txBox="1"/>
          <p:nvPr>
            <p:ph idx="13" type="subTitle"/>
          </p:nvPr>
        </p:nvSpPr>
        <p:spPr>
          <a:xfrm>
            <a:off x="2057625" y="4074126"/>
            <a:ext cx="1563300" cy="205500"/>
          </a:xfrm>
          <a:prstGeom prst="rect">
            <a:avLst/>
          </a:prstGeom>
        </p:spPr>
        <p:txBody>
          <a:bodyPr anchorCtr="0" anchor="t" bIns="0" lIns="0" spcFirstLastPara="1" rIns="0" wrap="square" tIns="0">
            <a:noAutofit/>
          </a:bodyPr>
          <a:lstStyle>
            <a:lvl1pPr lvl="0">
              <a:spcBef>
                <a:spcPts val="0"/>
              </a:spcBef>
              <a:spcAft>
                <a:spcPts val="0"/>
              </a:spcAft>
              <a:buNone/>
              <a:defRPr sz="1200">
                <a:latin typeface="Arimo"/>
                <a:ea typeface="Arimo"/>
                <a:cs typeface="Arimo"/>
                <a:sym typeface="Arimo"/>
              </a:defRPr>
            </a:lvl1pPr>
            <a:lvl2pPr lvl="1">
              <a:lnSpc>
                <a:spcPct val="115000"/>
              </a:lnSpc>
              <a:spcBef>
                <a:spcPts val="0"/>
              </a:spcBef>
              <a:spcAft>
                <a:spcPts val="0"/>
              </a:spcAft>
              <a:buNone/>
              <a:defRPr b="1" sz="1200">
                <a:latin typeface="Arimo"/>
                <a:ea typeface="Arimo"/>
                <a:cs typeface="Arimo"/>
                <a:sym typeface="Arimo"/>
              </a:defRPr>
            </a:lvl2pPr>
            <a:lvl3pPr lvl="2">
              <a:lnSpc>
                <a:spcPct val="115000"/>
              </a:lnSpc>
              <a:spcBef>
                <a:spcPts val="0"/>
              </a:spcBef>
              <a:spcAft>
                <a:spcPts val="0"/>
              </a:spcAft>
              <a:buNone/>
              <a:defRPr b="1" sz="1200">
                <a:latin typeface="Arimo"/>
                <a:ea typeface="Arimo"/>
                <a:cs typeface="Arimo"/>
                <a:sym typeface="Arimo"/>
              </a:defRPr>
            </a:lvl3pPr>
            <a:lvl4pPr lvl="3">
              <a:lnSpc>
                <a:spcPct val="115000"/>
              </a:lnSpc>
              <a:spcBef>
                <a:spcPts val="0"/>
              </a:spcBef>
              <a:spcAft>
                <a:spcPts val="0"/>
              </a:spcAft>
              <a:buNone/>
              <a:defRPr b="1" sz="1200">
                <a:latin typeface="Arimo"/>
                <a:ea typeface="Arimo"/>
                <a:cs typeface="Arimo"/>
                <a:sym typeface="Arimo"/>
              </a:defRPr>
            </a:lvl4pPr>
            <a:lvl5pPr lvl="4">
              <a:lnSpc>
                <a:spcPct val="115000"/>
              </a:lnSpc>
              <a:spcBef>
                <a:spcPts val="0"/>
              </a:spcBef>
              <a:spcAft>
                <a:spcPts val="0"/>
              </a:spcAft>
              <a:buNone/>
              <a:defRPr b="1" sz="1200">
                <a:latin typeface="Arimo"/>
                <a:ea typeface="Arimo"/>
                <a:cs typeface="Arimo"/>
                <a:sym typeface="Arimo"/>
              </a:defRPr>
            </a:lvl5pPr>
            <a:lvl6pPr lvl="5">
              <a:lnSpc>
                <a:spcPct val="115000"/>
              </a:lnSpc>
              <a:spcBef>
                <a:spcPts val="0"/>
              </a:spcBef>
              <a:spcAft>
                <a:spcPts val="0"/>
              </a:spcAft>
              <a:buNone/>
              <a:defRPr b="1" sz="1200">
                <a:latin typeface="Arimo"/>
                <a:ea typeface="Arimo"/>
                <a:cs typeface="Arimo"/>
                <a:sym typeface="Arimo"/>
              </a:defRPr>
            </a:lvl6pPr>
            <a:lvl7pPr lvl="6">
              <a:lnSpc>
                <a:spcPct val="115000"/>
              </a:lnSpc>
              <a:spcBef>
                <a:spcPts val="0"/>
              </a:spcBef>
              <a:spcAft>
                <a:spcPts val="0"/>
              </a:spcAft>
              <a:buNone/>
              <a:defRPr b="1" sz="1200">
                <a:latin typeface="Arimo"/>
                <a:ea typeface="Arimo"/>
                <a:cs typeface="Arimo"/>
                <a:sym typeface="Arimo"/>
              </a:defRPr>
            </a:lvl7pPr>
            <a:lvl8pPr lvl="7">
              <a:lnSpc>
                <a:spcPct val="115000"/>
              </a:lnSpc>
              <a:spcBef>
                <a:spcPts val="0"/>
              </a:spcBef>
              <a:spcAft>
                <a:spcPts val="0"/>
              </a:spcAft>
              <a:buNone/>
              <a:defRPr b="1" sz="1200">
                <a:latin typeface="Arimo"/>
                <a:ea typeface="Arimo"/>
                <a:cs typeface="Arimo"/>
                <a:sym typeface="Arimo"/>
              </a:defRPr>
            </a:lvl8pPr>
            <a:lvl9pPr lvl="8">
              <a:lnSpc>
                <a:spcPct val="115000"/>
              </a:lnSpc>
              <a:spcBef>
                <a:spcPts val="0"/>
              </a:spcBef>
              <a:spcAft>
                <a:spcPts val="0"/>
              </a:spcAft>
              <a:buNone/>
              <a:defRPr b="1" sz="1200">
                <a:latin typeface="Arimo"/>
                <a:ea typeface="Arimo"/>
                <a:cs typeface="Arimo"/>
                <a:sym typeface="Arimo"/>
              </a:defRPr>
            </a:lvl9pPr>
          </a:lstStyle>
          <a:p/>
        </p:txBody>
      </p:sp>
      <p:sp>
        <p:nvSpPr>
          <p:cNvPr id="1096" name="Google Shape;1096;p51"/>
          <p:cNvSpPr txBox="1"/>
          <p:nvPr>
            <p:ph idx="14" type="subTitle"/>
          </p:nvPr>
        </p:nvSpPr>
        <p:spPr>
          <a:xfrm>
            <a:off x="2057625" y="4375725"/>
            <a:ext cx="1473900" cy="294300"/>
          </a:xfrm>
          <a:prstGeom prst="rect">
            <a:avLst/>
          </a:prstGeom>
        </p:spPr>
        <p:txBody>
          <a:bodyPr anchorCtr="0" anchor="t" bIns="0" lIns="0" spcFirstLastPara="1" rIns="0" wrap="square" tIns="0">
            <a:noAutofit/>
          </a:bodyPr>
          <a:lstStyle>
            <a:lvl1pPr lvl="0">
              <a:spcBef>
                <a:spcPts val="0"/>
              </a:spcBef>
              <a:spcAft>
                <a:spcPts val="0"/>
              </a:spcAft>
              <a:buNone/>
              <a:defRPr sz="800">
                <a:latin typeface="Arimo"/>
                <a:ea typeface="Arimo"/>
                <a:cs typeface="Arimo"/>
                <a:sym typeface="Arimo"/>
              </a:defRPr>
            </a:lvl1pPr>
            <a:lvl2pPr lvl="1">
              <a:spcBef>
                <a:spcPts val="0"/>
              </a:spcBef>
              <a:spcAft>
                <a:spcPts val="0"/>
              </a:spcAft>
              <a:buNone/>
              <a:defRPr b="1" sz="800">
                <a:latin typeface="Arimo"/>
                <a:ea typeface="Arimo"/>
                <a:cs typeface="Arimo"/>
                <a:sym typeface="Arimo"/>
              </a:defRPr>
            </a:lvl2pPr>
            <a:lvl3pPr lvl="2">
              <a:spcBef>
                <a:spcPts val="0"/>
              </a:spcBef>
              <a:spcAft>
                <a:spcPts val="0"/>
              </a:spcAft>
              <a:buNone/>
              <a:defRPr b="1" sz="800">
                <a:latin typeface="Arimo"/>
                <a:ea typeface="Arimo"/>
                <a:cs typeface="Arimo"/>
                <a:sym typeface="Arimo"/>
              </a:defRPr>
            </a:lvl3pPr>
            <a:lvl4pPr lvl="3">
              <a:spcBef>
                <a:spcPts val="0"/>
              </a:spcBef>
              <a:spcAft>
                <a:spcPts val="0"/>
              </a:spcAft>
              <a:buNone/>
              <a:defRPr b="1" sz="800">
                <a:latin typeface="Arimo"/>
                <a:ea typeface="Arimo"/>
                <a:cs typeface="Arimo"/>
                <a:sym typeface="Arimo"/>
              </a:defRPr>
            </a:lvl4pPr>
            <a:lvl5pPr lvl="4">
              <a:spcBef>
                <a:spcPts val="0"/>
              </a:spcBef>
              <a:spcAft>
                <a:spcPts val="0"/>
              </a:spcAft>
              <a:buNone/>
              <a:defRPr b="1" sz="800">
                <a:latin typeface="Arimo"/>
                <a:ea typeface="Arimo"/>
                <a:cs typeface="Arimo"/>
                <a:sym typeface="Arimo"/>
              </a:defRPr>
            </a:lvl5pPr>
            <a:lvl6pPr lvl="5">
              <a:spcBef>
                <a:spcPts val="0"/>
              </a:spcBef>
              <a:spcAft>
                <a:spcPts val="0"/>
              </a:spcAft>
              <a:buNone/>
              <a:defRPr b="1" sz="800">
                <a:latin typeface="Arimo"/>
                <a:ea typeface="Arimo"/>
                <a:cs typeface="Arimo"/>
                <a:sym typeface="Arimo"/>
              </a:defRPr>
            </a:lvl6pPr>
            <a:lvl7pPr lvl="6">
              <a:spcBef>
                <a:spcPts val="0"/>
              </a:spcBef>
              <a:spcAft>
                <a:spcPts val="0"/>
              </a:spcAft>
              <a:buNone/>
              <a:defRPr b="1" sz="800">
                <a:latin typeface="Arimo"/>
                <a:ea typeface="Arimo"/>
                <a:cs typeface="Arimo"/>
                <a:sym typeface="Arimo"/>
              </a:defRPr>
            </a:lvl7pPr>
            <a:lvl8pPr lvl="7">
              <a:spcBef>
                <a:spcPts val="0"/>
              </a:spcBef>
              <a:spcAft>
                <a:spcPts val="0"/>
              </a:spcAft>
              <a:buNone/>
              <a:defRPr b="1" sz="800">
                <a:latin typeface="Arimo"/>
                <a:ea typeface="Arimo"/>
                <a:cs typeface="Arimo"/>
                <a:sym typeface="Arimo"/>
              </a:defRPr>
            </a:lvl8pPr>
            <a:lvl9pPr lvl="8">
              <a:spcBef>
                <a:spcPts val="0"/>
              </a:spcBef>
              <a:spcAft>
                <a:spcPts val="0"/>
              </a:spcAft>
              <a:buNone/>
              <a:defRPr b="1" sz="800">
                <a:latin typeface="Arimo"/>
                <a:ea typeface="Arimo"/>
                <a:cs typeface="Arimo"/>
                <a:sym typeface="Arimo"/>
              </a:defRPr>
            </a:lvl9pPr>
          </a:lstStyle>
          <a:p/>
        </p:txBody>
      </p:sp>
      <p:sp>
        <p:nvSpPr>
          <p:cNvPr id="1097" name="Google Shape;1097;p51"/>
          <p:cNvSpPr txBox="1"/>
          <p:nvPr>
            <p:ph idx="15" type="subTitle"/>
          </p:nvPr>
        </p:nvSpPr>
        <p:spPr>
          <a:xfrm>
            <a:off x="5712200" y="4074126"/>
            <a:ext cx="1563300" cy="192000"/>
          </a:xfrm>
          <a:prstGeom prst="rect">
            <a:avLst/>
          </a:prstGeom>
        </p:spPr>
        <p:txBody>
          <a:bodyPr anchorCtr="0" anchor="t" bIns="0" lIns="0" spcFirstLastPara="1" rIns="0" wrap="square" tIns="0">
            <a:noAutofit/>
          </a:bodyPr>
          <a:lstStyle>
            <a:lvl1pPr lvl="0">
              <a:spcBef>
                <a:spcPts val="0"/>
              </a:spcBef>
              <a:spcAft>
                <a:spcPts val="0"/>
              </a:spcAft>
              <a:buNone/>
              <a:defRPr sz="1200">
                <a:latin typeface="Arimo"/>
                <a:ea typeface="Arimo"/>
                <a:cs typeface="Arimo"/>
                <a:sym typeface="Arimo"/>
              </a:defRPr>
            </a:lvl1pPr>
            <a:lvl2pPr lvl="1">
              <a:lnSpc>
                <a:spcPct val="115000"/>
              </a:lnSpc>
              <a:spcBef>
                <a:spcPts val="0"/>
              </a:spcBef>
              <a:spcAft>
                <a:spcPts val="0"/>
              </a:spcAft>
              <a:buNone/>
              <a:defRPr b="1" sz="1200">
                <a:latin typeface="Arimo"/>
                <a:ea typeface="Arimo"/>
                <a:cs typeface="Arimo"/>
                <a:sym typeface="Arimo"/>
              </a:defRPr>
            </a:lvl2pPr>
            <a:lvl3pPr lvl="2">
              <a:lnSpc>
                <a:spcPct val="115000"/>
              </a:lnSpc>
              <a:spcBef>
                <a:spcPts val="0"/>
              </a:spcBef>
              <a:spcAft>
                <a:spcPts val="0"/>
              </a:spcAft>
              <a:buNone/>
              <a:defRPr b="1" sz="1200">
                <a:latin typeface="Arimo"/>
                <a:ea typeface="Arimo"/>
                <a:cs typeface="Arimo"/>
                <a:sym typeface="Arimo"/>
              </a:defRPr>
            </a:lvl3pPr>
            <a:lvl4pPr lvl="3">
              <a:lnSpc>
                <a:spcPct val="115000"/>
              </a:lnSpc>
              <a:spcBef>
                <a:spcPts val="0"/>
              </a:spcBef>
              <a:spcAft>
                <a:spcPts val="0"/>
              </a:spcAft>
              <a:buNone/>
              <a:defRPr b="1" sz="1200">
                <a:latin typeface="Arimo"/>
                <a:ea typeface="Arimo"/>
                <a:cs typeface="Arimo"/>
                <a:sym typeface="Arimo"/>
              </a:defRPr>
            </a:lvl4pPr>
            <a:lvl5pPr lvl="4">
              <a:lnSpc>
                <a:spcPct val="115000"/>
              </a:lnSpc>
              <a:spcBef>
                <a:spcPts val="0"/>
              </a:spcBef>
              <a:spcAft>
                <a:spcPts val="0"/>
              </a:spcAft>
              <a:buNone/>
              <a:defRPr b="1" sz="1200">
                <a:latin typeface="Arimo"/>
                <a:ea typeface="Arimo"/>
                <a:cs typeface="Arimo"/>
                <a:sym typeface="Arimo"/>
              </a:defRPr>
            </a:lvl5pPr>
            <a:lvl6pPr lvl="5">
              <a:lnSpc>
                <a:spcPct val="115000"/>
              </a:lnSpc>
              <a:spcBef>
                <a:spcPts val="0"/>
              </a:spcBef>
              <a:spcAft>
                <a:spcPts val="0"/>
              </a:spcAft>
              <a:buNone/>
              <a:defRPr b="1" sz="1200">
                <a:latin typeface="Arimo"/>
                <a:ea typeface="Arimo"/>
                <a:cs typeface="Arimo"/>
                <a:sym typeface="Arimo"/>
              </a:defRPr>
            </a:lvl6pPr>
            <a:lvl7pPr lvl="6">
              <a:lnSpc>
                <a:spcPct val="115000"/>
              </a:lnSpc>
              <a:spcBef>
                <a:spcPts val="0"/>
              </a:spcBef>
              <a:spcAft>
                <a:spcPts val="0"/>
              </a:spcAft>
              <a:buNone/>
              <a:defRPr b="1" sz="1200">
                <a:latin typeface="Arimo"/>
                <a:ea typeface="Arimo"/>
                <a:cs typeface="Arimo"/>
                <a:sym typeface="Arimo"/>
              </a:defRPr>
            </a:lvl7pPr>
            <a:lvl8pPr lvl="7">
              <a:lnSpc>
                <a:spcPct val="115000"/>
              </a:lnSpc>
              <a:spcBef>
                <a:spcPts val="0"/>
              </a:spcBef>
              <a:spcAft>
                <a:spcPts val="0"/>
              </a:spcAft>
              <a:buNone/>
              <a:defRPr b="1" sz="1200">
                <a:latin typeface="Arimo"/>
                <a:ea typeface="Arimo"/>
                <a:cs typeface="Arimo"/>
                <a:sym typeface="Arimo"/>
              </a:defRPr>
            </a:lvl8pPr>
            <a:lvl9pPr lvl="8">
              <a:lnSpc>
                <a:spcPct val="115000"/>
              </a:lnSpc>
              <a:spcBef>
                <a:spcPts val="0"/>
              </a:spcBef>
              <a:spcAft>
                <a:spcPts val="0"/>
              </a:spcAft>
              <a:buNone/>
              <a:defRPr b="1" sz="1200">
                <a:latin typeface="Arimo"/>
                <a:ea typeface="Arimo"/>
                <a:cs typeface="Arimo"/>
                <a:sym typeface="Arimo"/>
              </a:defRPr>
            </a:lvl9pPr>
          </a:lstStyle>
          <a:p/>
        </p:txBody>
      </p:sp>
      <p:sp>
        <p:nvSpPr>
          <p:cNvPr id="1098" name="Google Shape;1098;p51"/>
          <p:cNvSpPr txBox="1"/>
          <p:nvPr>
            <p:ph idx="16" type="subTitle"/>
          </p:nvPr>
        </p:nvSpPr>
        <p:spPr>
          <a:xfrm>
            <a:off x="5712200" y="4375725"/>
            <a:ext cx="1473900" cy="294300"/>
          </a:xfrm>
          <a:prstGeom prst="rect">
            <a:avLst/>
          </a:prstGeom>
        </p:spPr>
        <p:txBody>
          <a:bodyPr anchorCtr="0" anchor="t" bIns="0" lIns="0" spcFirstLastPara="1" rIns="0" wrap="square" tIns="0">
            <a:noAutofit/>
          </a:bodyPr>
          <a:lstStyle>
            <a:lvl1pPr lvl="0">
              <a:spcBef>
                <a:spcPts val="0"/>
              </a:spcBef>
              <a:spcAft>
                <a:spcPts val="0"/>
              </a:spcAft>
              <a:buNone/>
              <a:defRPr sz="800">
                <a:latin typeface="Arimo"/>
                <a:ea typeface="Arimo"/>
                <a:cs typeface="Arimo"/>
                <a:sym typeface="Arimo"/>
              </a:defRPr>
            </a:lvl1pPr>
            <a:lvl2pPr lvl="1">
              <a:spcBef>
                <a:spcPts val="0"/>
              </a:spcBef>
              <a:spcAft>
                <a:spcPts val="0"/>
              </a:spcAft>
              <a:buNone/>
              <a:defRPr b="1" sz="800">
                <a:latin typeface="Arimo"/>
                <a:ea typeface="Arimo"/>
                <a:cs typeface="Arimo"/>
                <a:sym typeface="Arimo"/>
              </a:defRPr>
            </a:lvl2pPr>
            <a:lvl3pPr lvl="2">
              <a:spcBef>
                <a:spcPts val="0"/>
              </a:spcBef>
              <a:spcAft>
                <a:spcPts val="0"/>
              </a:spcAft>
              <a:buNone/>
              <a:defRPr b="1" sz="800">
                <a:latin typeface="Arimo"/>
                <a:ea typeface="Arimo"/>
                <a:cs typeface="Arimo"/>
                <a:sym typeface="Arimo"/>
              </a:defRPr>
            </a:lvl3pPr>
            <a:lvl4pPr lvl="3">
              <a:spcBef>
                <a:spcPts val="0"/>
              </a:spcBef>
              <a:spcAft>
                <a:spcPts val="0"/>
              </a:spcAft>
              <a:buNone/>
              <a:defRPr b="1" sz="800">
                <a:latin typeface="Arimo"/>
                <a:ea typeface="Arimo"/>
                <a:cs typeface="Arimo"/>
                <a:sym typeface="Arimo"/>
              </a:defRPr>
            </a:lvl4pPr>
            <a:lvl5pPr lvl="4">
              <a:spcBef>
                <a:spcPts val="0"/>
              </a:spcBef>
              <a:spcAft>
                <a:spcPts val="0"/>
              </a:spcAft>
              <a:buNone/>
              <a:defRPr b="1" sz="800">
                <a:latin typeface="Arimo"/>
                <a:ea typeface="Arimo"/>
                <a:cs typeface="Arimo"/>
                <a:sym typeface="Arimo"/>
              </a:defRPr>
            </a:lvl5pPr>
            <a:lvl6pPr lvl="5">
              <a:spcBef>
                <a:spcPts val="0"/>
              </a:spcBef>
              <a:spcAft>
                <a:spcPts val="0"/>
              </a:spcAft>
              <a:buNone/>
              <a:defRPr b="1" sz="800">
                <a:latin typeface="Arimo"/>
                <a:ea typeface="Arimo"/>
                <a:cs typeface="Arimo"/>
                <a:sym typeface="Arimo"/>
              </a:defRPr>
            </a:lvl6pPr>
            <a:lvl7pPr lvl="6">
              <a:spcBef>
                <a:spcPts val="0"/>
              </a:spcBef>
              <a:spcAft>
                <a:spcPts val="0"/>
              </a:spcAft>
              <a:buNone/>
              <a:defRPr b="1" sz="800">
                <a:latin typeface="Arimo"/>
                <a:ea typeface="Arimo"/>
                <a:cs typeface="Arimo"/>
                <a:sym typeface="Arimo"/>
              </a:defRPr>
            </a:lvl7pPr>
            <a:lvl8pPr lvl="7">
              <a:spcBef>
                <a:spcPts val="0"/>
              </a:spcBef>
              <a:spcAft>
                <a:spcPts val="0"/>
              </a:spcAft>
              <a:buNone/>
              <a:defRPr b="1" sz="800">
                <a:latin typeface="Arimo"/>
                <a:ea typeface="Arimo"/>
                <a:cs typeface="Arimo"/>
                <a:sym typeface="Arimo"/>
              </a:defRPr>
            </a:lvl8pPr>
            <a:lvl9pPr lvl="8">
              <a:spcBef>
                <a:spcPts val="0"/>
              </a:spcBef>
              <a:spcAft>
                <a:spcPts val="0"/>
              </a:spcAft>
              <a:buNone/>
              <a:defRPr b="1" sz="800">
                <a:latin typeface="Arimo"/>
                <a:ea typeface="Arimo"/>
                <a:cs typeface="Arimo"/>
                <a:sym typeface="Arimo"/>
              </a:defRPr>
            </a:lvl9pPr>
          </a:lstStyle>
          <a:p/>
        </p:txBody>
      </p:sp>
      <p:sp>
        <p:nvSpPr>
          <p:cNvPr id="1099" name="Google Shape;1099;p51"/>
          <p:cNvSpPr txBox="1"/>
          <p:nvPr>
            <p:ph idx="17" type="subTitle"/>
          </p:nvPr>
        </p:nvSpPr>
        <p:spPr>
          <a:xfrm>
            <a:off x="7395575" y="4261301"/>
            <a:ext cx="1563300" cy="192000"/>
          </a:xfrm>
          <a:prstGeom prst="rect">
            <a:avLst/>
          </a:prstGeom>
        </p:spPr>
        <p:txBody>
          <a:bodyPr anchorCtr="0" anchor="t" bIns="0" lIns="0" spcFirstLastPara="1" rIns="0" wrap="square" tIns="0">
            <a:noAutofit/>
          </a:bodyPr>
          <a:lstStyle>
            <a:lvl1pPr lvl="0">
              <a:spcBef>
                <a:spcPts val="0"/>
              </a:spcBef>
              <a:spcAft>
                <a:spcPts val="0"/>
              </a:spcAft>
              <a:buNone/>
              <a:defRPr sz="1200">
                <a:latin typeface="Arimo"/>
                <a:ea typeface="Arimo"/>
                <a:cs typeface="Arimo"/>
                <a:sym typeface="Arimo"/>
              </a:defRPr>
            </a:lvl1pPr>
            <a:lvl2pPr lvl="1">
              <a:lnSpc>
                <a:spcPct val="115000"/>
              </a:lnSpc>
              <a:spcBef>
                <a:spcPts val="0"/>
              </a:spcBef>
              <a:spcAft>
                <a:spcPts val="0"/>
              </a:spcAft>
              <a:buNone/>
              <a:defRPr b="1" sz="1200">
                <a:latin typeface="Arimo"/>
                <a:ea typeface="Arimo"/>
                <a:cs typeface="Arimo"/>
                <a:sym typeface="Arimo"/>
              </a:defRPr>
            </a:lvl2pPr>
            <a:lvl3pPr lvl="2">
              <a:lnSpc>
                <a:spcPct val="115000"/>
              </a:lnSpc>
              <a:spcBef>
                <a:spcPts val="0"/>
              </a:spcBef>
              <a:spcAft>
                <a:spcPts val="0"/>
              </a:spcAft>
              <a:buNone/>
              <a:defRPr b="1" sz="1200">
                <a:latin typeface="Arimo"/>
                <a:ea typeface="Arimo"/>
                <a:cs typeface="Arimo"/>
                <a:sym typeface="Arimo"/>
              </a:defRPr>
            </a:lvl3pPr>
            <a:lvl4pPr lvl="3">
              <a:lnSpc>
                <a:spcPct val="115000"/>
              </a:lnSpc>
              <a:spcBef>
                <a:spcPts val="0"/>
              </a:spcBef>
              <a:spcAft>
                <a:spcPts val="0"/>
              </a:spcAft>
              <a:buNone/>
              <a:defRPr b="1" sz="1200">
                <a:latin typeface="Arimo"/>
                <a:ea typeface="Arimo"/>
                <a:cs typeface="Arimo"/>
                <a:sym typeface="Arimo"/>
              </a:defRPr>
            </a:lvl4pPr>
            <a:lvl5pPr lvl="4">
              <a:lnSpc>
                <a:spcPct val="115000"/>
              </a:lnSpc>
              <a:spcBef>
                <a:spcPts val="0"/>
              </a:spcBef>
              <a:spcAft>
                <a:spcPts val="0"/>
              </a:spcAft>
              <a:buNone/>
              <a:defRPr b="1" sz="1200">
                <a:latin typeface="Arimo"/>
                <a:ea typeface="Arimo"/>
                <a:cs typeface="Arimo"/>
                <a:sym typeface="Arimo"/>
              </a:defRPr>
            </a:lvl5pPr>
            <a:lvl6pPr lvl="5">
              <a:lnSpc>
                <a:spcPct val="115000"/>
              </a:lnSpc>
              <a:spcBef>
                <a:spcPts val="0"/>
              </a:spcBef>
              <a:spcAft>
                <a:spcPts val="0"/>
              </a:spcAft>
              <a:buNone/>
              <a:defRPr b="1" sz="1200">
                <a:latin typeface="Arimo"/>
                <a:ea typeface="Arimo"/>
                <a:cs typeface="Arimo"/>
                <a:sym typeface="Arimo"/>
              </a:defRPr>
            </a:lvl6pPr>
            <a:lvl7pPr lvl="6">
              <a:lnSpc>
                <a:spcPct val="115000"/>
              </a:lnSpc>
              <a:spcBef>
                <a:spcPts val="0"/>
              </a:spcBef>
              <a:spcAft>
                <a:spcPts val="0"/>
              </a:spcAft>
              <a:buNone/>
              <a:defRPr b="1" sz="1200">
                <a:latin typeface="Arimo"/>
                <a:ea typeface="Arimo"/>
                <a:cs typeface="Arimo"/>
                <a:sym typeface="Arimo"/>
              </a:defRPr>
            </a:lvl7pPr>
            <a:lvl8pPr lvl="7">
              <a:lnSpc>
                <a:spcPct val="115000"/>
              </a:lnSpc>
              <a:spcBef>
                <a:spcPts val="0"/>
              </a:spcBef>
              <a:spcAft>
                <a:spcPts val="0"/>
              </a:spcAft>
              <a:buNone/>
              <a:defRPr b="1" sz="1200">
                <a:latin typeface="Arimo"/>
                <a:ea typeface="Arimo"/>
                <a:cs typeface="Arimo"/>
                <a:sym typeface="Arimo"/>
              </a:defRPr>
            </a:lvl8pPr>
            <a:lvl9pPr lvl="8">
              <a:lnSpc>
                <a:spcPct val="115000"/>
              </a:lnSpc>
              <a:spcBef>
                <a:spcPts val="0"/>
              </a:spcBef>
              <a:spcAft>
                <a:spcPts val="0"/>
              </a:spcAft>
              <a:buNone/>
              <a:defRPr b="1" sz="1200">
                <a:latin typeface="Arimo"/>
                <a:ea typeface="Arimo"/>
                <a:cs typeface="Arimo"/>
                <a:sym typeface="Arimo"/>
              </a:defRPr>
            </a:lvl9pPr>
          </a:lstStyle>
          <a:p/>
        </p:txBody>
      </p:sp>
      <p:sp>
        <p:nvSpPr>
          <p:cNvPr id="1100" name="Google Shape;1100;p51"/>
          <p:cNvSpPr txBox="1"/>
          <p:nvPr>
            <p:ph idx="18" type="subTitle"/>
          </p:nvPr>
        </p:nvSpPr>
        <p:spPr>
          <a:xfrm>
            <a:off x="7395575" y="4562900"/>
            <a:ext cx="1504200" cy="294300"/>
          </a:xfrm>
          <a:prstGeom prst="rect">
            <a:avLst/>
          </a:prstGeom>
        </p:spPr>
        <p:txBody>
          <a:bodyPr anchorCtr="0" anchor="t" bIns="0" lIns="0" spcFirstLastPara="1" rIns="0" wrap="square" tIns="0">
            <a:noAutofit/>
          </a:bodyPr>
          <a:lstStyle>
            <a:lvl1pPr lvl="0">
              <a:spcBef>
                <a:spcPts val="0"/>
              </a:spcBef>
              <a:spcAft>
                <a:spcPts val="0"/>
              </a:spcAft>
              <a:buNone/>
              <a:defRPr sz="800">
                <a:latin typeface="Arimo"/>
                <a:ea typeface="Arimo"/>
                <a:cs typeface="Arimo"/>
                <a:sym typeface="Arimo"/>
              </a:defRPr>
            </a:lvl1pPr>
            <a:lvl2pPr lvl="1">
              <a:spcBef>
                <a:spcPts val="0"/>
              </a:spcBef>
              <a:spcAft>
                <a:spcPts val="0"/>
              </a:spcAft>
              <a:buNone/>
              <a:defRPr b="1" sz="800">
                <a:latin typeface="Arimo"/>
                <a:ea typeface="Arimo"/>
                <a:cs typeface="Arimo"/>
                <a:sym typeface="Arimo"/>
              </a:defRPr>
            </a:lvl2pPr>
            <a:lvl3pPr lvl="2">
              <a:spcBef>
                <a:spcPts val="0"/>
              </a:spcBef>
              <a:spcAft>
                <a:spcPts val="0"/>
              </a:spcAft>
              <a:buNone/>
              <a:defRPr b="1" sz="800">
                <a:latin typeface="Arimo"/>
                <a:ea typeface="Arimo"/>
                <a:cs typeface="Arimo"/>
                <a:sym typeface="Arimo"/>
              </a:defRPr>
            </a:lvl3pPr>
            <a:lvl4pPr lvl="3">
              <a:spcBef>
                <a:spcPts val="0"/>
              </a:spcBef>
              <a:spcAft>
                <a:spcPts val="0"/>
              </a:spcAft>
              <a:buNone/>
              <a:defRPr b="1" sz="800">
                <a:latin typeface="Arimo"/>
                <a:ea typeface="Arimo"/>
                <a:cs typeface="Arimo"/>
                <a:sym typeface="Arimo"/>
              </a:defRPr>
            </a:lvl4pPr>
            <a:lvl5pPr lvl="4">
              <a:spcBef>
                <a:spcPts val="0"/>
              </a:spcBef>
              <a:spcAft>
                <a:spcPts val="0"/>
              </a:spcAft>
              <a:buNone/>
              <a:defRPr b="1" sz="800">
                <a:latin typeface="Arimo"/>
                <a:ea typeface="Arimo"/>
                <a:cs typeface="Arimo"/>
                <a:sym typeface="Arimo"/>
              </a:defRPr>
            </a:lvl5pPr>
            <a:lvl6pPr lvl="5">
              <a:spcBef>
                <a:spcPts val="0"/>
              </a:spcBef>
              <a:spcAft>
                <a:spcPts val="0"/>
              </a:spcAft>
              <a:buNone/>
              <a:defRPr b="1" sz="800">
                <a:latin typeface="Arimo"/>
                <a:ea typeface="Arimo"/>
                <a:cs typeface="Arimo"/>
                <a:sym typeface="Arimo"/>
              </a:defRPr>
            </a:lvl6pPr>
            <a:lvl7pPr lvl="6">
              <a:spcBef>
                <a:spcPts val="0"/>
              </a:spcBef>
              <a:spcAft>
                <a:spcPts val="0"/>
              </a:spcAft>
              <a:buNone/>
              <a:defRPr b="1" sz="800">
                <a:latin typeface="Arimo"/>
                <a:ea typeface="Arimo"/>
                <a:cs typeface="Arimo"/>
                <a:sym typeface="Arimo"/>
              </a:defRPr>
            </a:lvl7pPr>
            <a:lvl8pPr lvl="7">
              <a:spcBef>
                <a:spcPts val="0"/>
              </a:spcBef>
              <a:spcAft>
                <a:spcPts val="0"/>
              </a:spcAft>
              <a:buNone/>
              <a:defRPr b="1" sz="800">
                <a:latin typeface="Arimo"/>
                <a:ea typeface="Arimo"/>
                <a:cs typeface="Arimo"/>
                <a:sym typeface="Arimo"/>
              </a:defRPr>
            </a:lvl8pPr>
            <a:lvl9pPr lvl="8">
              <a:spcBef>
                <a:spcPts val="0"/>
              </a:spcBef>
              <a:spcAft>
                <a:spcPts val="0"/>
              </a:spcAft>
              <a:buNone/>
              <a:defRPr b="1" sz="800">
                <a:latin typeface="Arimo"/>
                <a:ea typeface="Arimo"/>
                <a:cs typeface="Arimo"/>
                <a:sym typeface="Arim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_1_1_1_3_1">
    <p:bg>
      <p:bgPr>
        <a:solidFill>
          <a:schemeClr val="lt1"/>
        </a:solidFill>
      </p:bgPr>
    </p:bg>
    <p:spTree>
      <p:nvGrpSpPr>
        <p:cNvPr id="169" name="Shape 169"/>
        <p:cNvGrpSpPr/>
        <p:nvPr/>
      </p:nvGrpSpPr>
      <p:grpSpPr>
        <a:xfrm>
          <a:off x="0" y="0"/>
          <a:ext cx="0" cy="0"/>
          <a:chOff x="0" y="0"/>
          <a:chExt cx="0" cy="0"/>
        </a:xfrm>
      </p:grpSpPr>
      <p:sp>
        <p:nvSpPr>
          <p:cNvPr id="170" name="Google Shape;170;p6"/>
          <p:cNvSpPr txBox="1"/>
          <p:nvPr>
            <p:ph type="title"/>
          </p:nvPr>
        </p:nvSpPr>
        <p:spPr>
          <a:xfrm rot="276584">
            <a:off x="5845454" y="1487909"/>
            <a:ext cx="2123971" cy="496007"/>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1" name="Google Shape;171;p6"/>
          <p:cNvSpPr txBox="1"/>
          <p:nvPr>
            <p:ph idx="1" type="body"/>
          </p:nvPr>
        </p:nvSpPr>
        <p:spPr>
          <a:xfrm rot="274997">
            <a:off x="5798057" y="2041282"/>
            <a:ext cx="2121183" cy="603735"/>
          </a:xfrm>
          <a:prstGeom prst="rect">
            <a:avLst/>
          </a:prstGeom>
        </p:spPr>
        <p:txBody>
          <a:bodyPr anchorCtr="0" anchor="t" bIns="0" lIns="91425" spcFirstLastPara="1" rIns="91425" wrap="square" tIns="0">
            <a:norm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sp>
        <p:nvSpPr>
          <p:cNvPr id="172" name="Google Shape;172;p6"/>
          <p:cNvSpPr txBox="1"/>
          <p:nvPr>
            <p:ph idx="2" type="title"/>
          </p:nvPr>
        </p:nvSpPr>
        <p:spPr>
          <a:xfrm rot="-689737">
            <a:off x="3250012" y="1354783"/>
            <a:ext cx="2124008" cy="495921"/>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3" name="Google Shape;173;p6"/>
          <p:cNvSpPr txBox="1"/>
          <p:nvPr>
            <p:ph idx="3" type="body"/>
          </p:nvPr>
        </p:nvSpPr>
        <p:spPr>
          <a:xfrm rot="-691086">
            <a:off x="3372841" y="1897943"/>
            <a:ext cx="2121422" cy="603767"/>
          </a:xfrm>
          <a:prstGeom prst="rect">
            <a:avLst/>
          </a:prstGeom>
        </p:spPr>
        <p:txBody>
          <a:bodyPr anchorCtr="0" anchor="t" bIns="0" lIns="91425" spcFirstLastPara="1" rIns="91425" wrap="square" tIns="0">
            <a:norm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sp>
        <p:nvSpPr>
          <p:cNvPr id="174" name="Google Shape;174;p6"/>
          <p:cNvSpPr txBox="1"/>
          <p:nvPr>
            <p:ph idx="4" type="title"/>
          </p:nvPr>
        </p:nvSpPr>
        <p:spPr>
          <a:xfrm>
            <a:off x="508875" y="1801500"/>
            <a:ext cx="2645400" cy="1694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accent6"/>
              </a:buClr>
              <a:buSzPts val="6400"/>
              <a:buNone/>
              <a:defRPr b="0" sz="6000">
                <a:solidFill>
                  <a:schemeClr val="accent6"/>
                </a:solidFill>
              </a:defRPr>
            </a:lvl1pPr>
            <a:lvl2pPr lvl="1">
              <a:spcBef>
                <a:spcPts val="0"/>
              </a:spcBef>
              <a:spcAft>
                <a:spcPts val="0"/>
              </a:spcAft>
              <a:buClr>
                <a:schemeClr val="accent6"/>
              </a:buClr>
              <a:buSzPts val="1400"/>
              <a:buNone/>
              <a:defRPr>
                <a:solidFill>
                  <a:schemeClr val="accent6"/>
                </a:solidFill>
              </a:defRPr>
            </a:lvl2pPr>
            <a:lvl3pPr lvl="2">
              <a:spcBef>
                <a:spcPts val="0"/>
              </a:spcBef>
              <a:spcAft>
                <a:spcPts val="0"/>
              </a:spcAft>
              <a:buClr>
                <a:schemeClr val="accent6"/>
              </a:buClr>
              <a:buSzPts val="1400"/>
              <a:buNone/>
              <a:defRPr>
                <a:solidFill>
                  <a:schemeClr val="accent6"/>
                </a:solidFill>
              </a:defRPr>
            </a:lvl3pPr>
            <a:lvl4pPr lvl="3">
              <a:spcBef>
                <a:spcPts val="0"/>
              </a:spcBef>
              <a:spcAft>
                <a:spcPts val="0"/>
              </a:spcAft>
              <a:buClr>
                <a:schemeClr val="accent6"/>
              </a:buClr>
              <a:buSzPts val="1400"/>
              <a:buNone/>
              <a:defRPr>
                <a:solidFill>
                  <a:schemeClr val="accent6"/>
                </a:solidFill>
              </a:defRPr>
            </a:lvl4pPr>
            <a:lvl5pPr lvl="4">
              <a:spcBef>
                <a:spcPts val="0"/>
              </a:spcBef>
              <a:spcAft>
                <a:spcPts val="0"/>
              </a:spcAft>
              <a:buClr>
                <a:schemeClr val="accent6"/>
              </a:buClr>
              <a:buSzPts val="1400"/>
              <a:buNone/>
              <a:defRPr>
                <a:solidFill>
                  <a:schemeClr val="accent6"/>
                </a:solidFill>
              </a:defRPr>
            </a:lvl5pPr>
            <a:lvl6pPr lvl="5">
              <a:spcBef>
                <a:spcPts val="0"/>
              </a:spcBef>
              <a:spcAft>
                <a:spcPts val="0"/>
              </a:spcAft>
              <a:buClr>
                <a:schemeClr val="accent6"/>
              </a:buClr>
              <a:buSzPts val="1400"/>
              <a:buNone/>
              <a:defRPr>
                <a:solidFill>
                  <a:schemeClr val="accent6"/>
                </a:solidFill>
              </a:defRPr>
            </a:lvl6pPr>
            <a:lvl7pPr lvl="6">
              <a:spcBef>
                <a:spcPts val="0"/>
              </a:spcBef>
              <a:spcAft>
                <a:spcPts val="0"/>
              </a:spcAft>
              <a:buClr>
                <a:schemeClr val="accent6"/>
              </a:buClr>
              <a:buSzPts val="1400"/>
              <a:buNone/>
              <a:defRPr>
                <a:solidFill>
                  <a:schemeClr val="accent6"/>
                </a:solidFill>
              </a:defRPr>
            </a:lvl7pPr>
            <a:lvl8pPr lvl="7">
              <a:spcBef>
                <a:spcPts val="0"/>
              </a:spcBef>
              <a:spcAft>
                <a:spcPts val="0"/>
              </a:spcAft>
              <a:buClr>
                <a:schemeClr val="accent6"/>
              </a:buClr>
              <a:buSzPts val="1400"/>
              <a:buNone/>
              <a:defRPr>
                <a:solidFill>
                  <a:schemeClr val="accent6"/>
                </a:solidFill>
              </a:defRPr>
            </a:lvl8pPr>
            <a:lvl9pPr lvl="8">
              <a:spcBef>
                <a:spcPts val="0"/>
              </a:spcBef>
              <a:spcAft>
                <a:spcPts val="0"/>
              </a:spcAft>
              <a:buClr>
                <a:schemeClr val="accent6"/>
              </a:buClr>
              <a:buSzPts val="1400"/>
              <a:buNone/>
              <a:defRPr>
                <a:solidFill>
                  <a:schemeClr val="accent6"/>
                </a:solidFill>
              </a:defRPr>
            </a:lvl9pPr>
          </a:lstStyle>
          <a:p/>
        </p:txBody>
      </p:sp>
      <p:sp>
        <p:nvSpPr>
          <p:cNvPr id="175" name="Google Shape;175;p6"/>
          <p:cNvSpPr/>
          <p:nvPr/>
        </p:nvSpPr>
        <p:spPr>
          <a:xfrm>
            <a:off x="8352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76" name="Google Shape;176;p6"/>
          <p:cNvSpPr/>
          <p:nvPr/>
        </p:nvSpPr>
        <p:spPr>
          <a:xfrm>
            <a:off x="32736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77" name="Google Shape;177;p6"/>
          <p:cNvSpPr/>
          <p:nvPr/>
        </p:nvSpPr>
        <p:spPr>
          <a:xfrm>
            <a:off x="57120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78" name="Google Shape;178;p6"/>
          <p:cNvSpPr/>
          <p:nvPr/>
        </p:nvSpPr>
        <p:spPr>
          <a:xfrm>
            <a:off x="81504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cxnSp>
        <p:nvCxnSpPr>
          <p:cNvPr id="179" name="Google Shape;179;p6"/>
          <p:cNvCxnSpPr/>
          <p:nvPr/>
        </p:nvCxnSpPr>
        <p:spPr>
          <a:xfrm>
            <a:off x="0" y="457191"/>
            <a:ext cx="9140400" cy="0"/>
          </a:xfrm>
          <a:prstGeom prst="straightConnector1">
            <a:avLst/>
          </a:prstGeom>
          <a:noFill/>
          <a:ln cap="flat" cmpd="sng" w="9525">
            <a:solidFill>
              <a:schemeClr val="accent4"/>
            </a:solidFill>
            <a:prstDash val="solid"/>
            <a:round/>
            <a:headEnd len="sm" w="sm" type="none"/>
            <a:tailEnd len="sm" w="sm" type="none"/>
          </a:ln>
        </p:spPr>
      </p:cxnSp>
      <p:cxnSp>
        <p:nvCxnSpPr>
          <p:cNvPr id="180" name="Google Shape;180;p6"/>
          <p:cNvCxnSpPr/>
          <p:nvPr/>
        </p:nvCxnSpPr>
        <p:spPr>
          <a:xfrm>
            <a:off x="0" y="524791"/>
            <a:ext cx="9140400" cy="0"/>
          </a:xfrm>
          <a:prstGeom prst="straightConnector1">
            <a:avLst/>
          </a:prstGeom>
          <a:noFill/>
          <a:ln cap="flat" cmpd="sng" w="9525">
            <a:solidFill>
              <a:schemeClr val="accent4"/>
            </a:solidFill>
            <a:prstDash val="solid"/>
            <a:round/>
            <a:headEnd len="sm" w="sm" type="none"/>
            <a:tailEnd len="sm" w="sm" type="none"/>
          </a:ln>
        </p:spPr>
      </p:cxnSp>
      <p:sp>
        <p:nvSpPr>
          <p:cNvPr id="181" name="Google Shape;181;p6"/>
          <p:cNvSpPr txBox="1"/>
          <p:nvPr>
            <p:ph idx="5" type="title"/>
          </p:nvPr>
        </p:nvSpPr>
        <p:spPr>
          <a:xfrm rot="486">
            <a:off x="4078754" y="2803718"/>
            <a:ext cx="2124000" cy="4959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2" name="Google Shape;182;p6"/>
          <p:cNvSpPr txBox="1"/>
          <p:nvPr>
            <p:ph idx="6" type="body"/>
          </p:nvPr>
        </p:nvSpPr>
        <p:spPr>
          <a:xfrm rot="-972">
            <a:off x="4080134" y="3359087"/>
            <a:ext cx="2121300" cy="603600"/>
          </a:xfrm>
          <a:prstGeom prst="rect">
            <a:avLst/>
          </a:prstGeom>
        </p:spPr>
        <p:txBody>
          <a:bodyPr anchorCtr="0" anchor="t" bIns="0" lIns="91425" spcFirstLastPara="1" rIns="91425" wrap="square" tIns="0">
            <a:norm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CUSTOM_21_1_1">
    <p:bg>
      <p:bgPr>
        <a:solidFill>
          <a:schemeClr val="accent5"/>
        </a:solidFill>
      </p:bgPr>
    </p:bg>
    <p:spTree>
      <p:nvGrpSpPr>
        <p:cNvPr id="1101" name="Shape 1101"/>
        <p:cNvGrpSpPr/>
        <p:nvPr/>
      </p:nvGrpSpPr>
      <p:grpSpPr>
        <a:xfrm>
          <a:off x="0" y="0"/>
          <a:ext cx="0" cy="0"/>
          <a:chOff x="0" y="0"/>
          <a:chExt cx="0" cy="0"/>
        </a:xfrm>
      </p:grpSpPr>
      <p:sp>
        <p:nvSpPr>
          <p:cNvPr id="1102" name="Google Shape;1102;p52"/>
          <p:cNvSpPr txBox="1"/>
          <p:nvPr>
            <p:ph type="title"/>
          </p:nvPr>
        </p:nvSpPr>
        <p:spPr>
          <a:xfrm>
            <a:off x="277500" y="416250"/>
            <a:ext cx="8589000" cy="885000"/>
          </a:xfrm>
          <a:prstGeom prst="rect">
            <a:avLst/>
          </a:prstGeom>
        </p:spPr>
        <p:txBody>
          <a:bodyPr anchorCtr="0" anchor="t" bIns="0" lIns="0" spcFirstLastPara="1" rIns="0" wrap="square" tIns="91425">
            <a:noAutofit/>
          </a:bodyPr>
          <a:lstStyle>
            <a:lvl1pPr lvl="0">
              <a:lnSpc>
                <a:spcPct val="100000"/>
              </a:lnSpc>
              <a:spcBef>
                <a:spcPts val="0"/>
              </a:spcBef>
              <a:spcAft>
                <a:spcPts val="0"/>
              </a:spcAft>
              <a:buNone/>
              <a:defRPr sz="3000"/>
            </a:lvl1pPr>
            <a:lvl2pPr lvl="1" algn="ctr">
              <a:lnSpc>
                <a:spcPct val="115000"/>
              </a:lnSpc>
              <a:spcBef>
                <a:spcPts val="0"/>
              </a:spcBef>
              <a:spcAft>
                <a:spcPts val="0"/>
              </a:spcAft>
              <a:buNone/>
              <a:defRPr sz="4800">
                <a:latin typeface="Arimo SemiBold"/>
                <a:ea typeface="Arimo SemiBold"/>
                <a:cs typeface="Arimo SemiBold"/>
                <a:sym typeface="Arimo SemiBold"/>
              </a:defRPr>
            </a:lvl2pPr>
            <a:lvl3pPr lvl="2" algn="ctr">
              <a:lnSpc>
                <a:spcPct val="115000"/>
              </a:lnSpc>
              <a:spcBef>
                <a:spcPts val="0"/>
              </a:spcBef>
              <a:spcAft>
                <a:spcPts val="0"/>
              </a:spcAft>
              <a:buNone/>
              <a:defRPr sz="4800">
                <a:latin typeface="Arimo SemiBold"/>
                <a:ea typeface="Arimo SemiBold"/>
                <a:cs typeface="Arimo SemiBold"/>
                <a:sym typeface="Arimo SemiBold"/>
              </a:defRPr>
            </a:lvl3pPr>
            <a:lvl4pPr lvl="3" algn="ctr">
              <a:lnSpc>
                <a:spcPct val="115000"/>
              </a:lnSpc>
              <a:spcBef>
                <a:spcPts val="0"/>
              </a:spcBef>
              <a:spcAft>
                <a:spcPts val="0"/>
              </a:spcAft>
              <a:buNone/>
              <a:defRPr sz="4800">
                <a:latin typeface="Arimo SemiBold"/>
                <a:ea typeface="Arimo SemiBold"/>
                <a:cs typeface="Arimo SemiBold"/>
                <a:sym typeface="Arimo SemiBold"/>
              </a:defRPr>
            </a:lvl4pPr>
            <a:lvl5pPr lvl="4" algn="ctr">
              <a:lnSpc>
                <a:spcPct val="115000"/>
              </a:lnSpc>
              <a:spcBef>
                <a:spcPts val="0"/>
              </a:spcBef>
              <a:spcAft>
                <a:spcPts val="0"/>
              </a:spcAft>
              <a:buNone/>
              <a:defRPr sz="4800">
                <a:latin typeface="Arimo SemiBold"/>
                <a:ea typeface="Arimo SemiBold"/>
                <a:cs typeface="Arimo SemiBold"/>
                <a:sym typeface="Arimo SemiBold"/>
              </a:defRPr>
            </a:lvl5pPr>
            <a:lvl6pPr lvl="5" algn="ctr">
              <a:lnSpc>
                <a:spcPct val="115000"/>
              </a:lnSpc>
              <a:spcBef>
                <a:spcPts val="0"/>
              </a:spcBef>
              <a:spcAft>
                <a:spcPts val="0"/>
              </a:spcAft>
              <a:buNone/>
              <a:defRPr sz="4800">
                <a:latin typeface="Arimo SemiBold"/>
                <a:ea typeface="Arimo SemiBold"/>
                <a:cs typeface="Arimo SemiBold"/>
                <a:sym typeface="Arimo SemiBold"/>
              </a:defRPr>
            </a:lvl6pPr>
            <a:lvl7pPr lvl="6" algn="ctr">
              <a:lnSpc>
                <a:spcPct val="115000"/>
              </a:lnSpc>
              <a:spcBef>
                <a:spcPts val="0"/>
              </a:spcBef>
              <a:spcAft>
                <a:spcPts val="0"/>
              </a:spcAft>
              <a:buNone/>
              <a:defRPr sz="4800">
                <a:latin typeface="Arimo SemiBold"/>
                <a:ea typeface="Arimo SemiBold"/>
                <a:cs typeface="Arimo SemiBold"/>
                <a:sym typeface="Arimo SemiBold"/>
              </a:defRPr>
            </a:lvl7pPr>
            <a:lvl8pPr lvl="7" algn="ctr">
              <a:lnSpc>
                <a:spcPct val="115000"/>
              </a:lnSpc>
              <a:spcBef>
                <a:spcPts val="0"/>
              </a:spcBef>
              <a:spcAft>
                <a:spcPts val="0"/>
              </a:spcAft>
              <a:buNone/>
              <a:defRPr sz="4800">
                <a:latin typeface="Arimo SemiBold"/>
                <a:ea typeface="Arimo SemiBold"/>
                <a:cs typeface="Arimo SemiBold"/>
                <a:sym typeface="Arimo SemiBold"/>
              </a:defRPr>
            </a:lvl8pPr>
            <a:lvl9pPr lvl="8" algn="ctr">
              <a:lnSpc>
                <a:spcPct val="115000"/>
              </a:lnSpc>
              <a:spcBef>
                <a:spcPts val="0"/>
              </a:spcBef>
              <a:spcAft>
                <a:spcPts val="0"/>
              </a:spcAft>
              <a:buNone/>
              <a:defRPr sz="4800">
                <a:latin typeface="Arimo SemiBold"/>
                <a:ea typeface="Arimo SemiBold"/>
                <a:cs typeface="Arimo SemiBold"/>
                <a:sym typeface="Arimo SemiBold"/>
              </a:defRPr>
            </a:lvl9pPr>
          </a:lstStyle>
          <a:p/>
        </p:txBody>
      </p:sp>
      <p:sp>
        <p:nvSpPr>
          <p:cNvPr id="1103" name="Google Shape;1103;p52"/>
          <p:cNvSpPr txBox="1"/>
          <p:nvPr>
            <p:ph idx="1" type="subTitle"/>
          </p:nvPr>
        </p:nvSpPr>
        <p:spPr>
          <a:xfrm>
            <a:off x="277500" y="278858"/>
            <a:ext cx="1630200" cy="13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Arimo"/>
              <a:buNone/>
              <a:defRPr sz="800">
                <a:latin typeface="Arimo"/>
                <a:ea typeface="Arimo"/>
                <a:cs typeface="Arimo"/>
                <a:sym typeface="Arimo"/>
              </a:defRPr>
            </a:lvl1pPr>
            <a:lvl2pPr lvl="1">
              <a:spcBef>
                <a:spcPts val="0"/>
              </a:spcBef>
              <a:spcAft>
                <a:spcPts val="0"/>
              </a:spcAft>
              <a:buClr>
                <a:schemeClr val="dk1"/>
              </a:buClr>
              <a:buSzPts val="1400"/>
              <a:buFont typeface="Arimo"/>
              <a:buNone/>
              <a:defRPr>
                <a:latin typeface="Arimo"/>
                <a:ea typeface="Arimo"/>
                <a:cs typeface="Arimo"/>
                <a:sym typeface="Arimo"/>
              </a:defRPr>
            </a:lvl2pPr>
            <a:lvl3pPr lvl="2">
              <a:spcBef>
                <a:spcPts val="0"/>
              </a:spcBef>
              <a:spcAft>
                <a:spcPts val="0"/>
              </a:spcAft>
              <a:buClr>
                <a:schemeClr val="dk1"/>
              </a:buClr>
              <a:buSzPts val="1400"/>
              <a:buFont typeface="Arimo"/>
              <a:buNone/>
              <a:defRPr>
                <a:latin typeface="Arimo"/>
                <a:ea typeface="Arimo"/>
                <a:cs typeface="Arimo"/>
                <a:sym typeface="Arimo"/>
              </a:defRPr>
            </a:lvl3pPr>
            <a:lvl4pPr lvl="3">
              <a:spcBef>
                <a:spcPts val="0"/>
              </a:spcBef>
              <a:spcAft>
                <a:spcPts val="0"/>
              </a:spcAft>
              <a:buClr>
                <a:schemeClr val="dk1"/>
              </a:buClr>
              <a:buSzPts val="1400"/>
              <a:buFont typeface="Arimo"/>
              <a:buNone/>
              <a:defRPr>
                <a:latin typeface="Arimo"/>
                <a:ea typeface="Arimo"/>
                <a:cs typeface="Arimo"/>
                <a:sym typeface="Arimo"/>
              </a:defRPr>
            </a:lvl4pPr>
            <a:lvl5pPr lvl="4">
              <a:spcBef>
                <a:spcPts val="0"/>
              </a:spcBef>
              <a:spcAft>
                <a:spcPts val="0"/>
              </a:spcAft>
              <a:buClr>
                <a:schemeClr val="dk1"/>
              </a:buClr>
              <a:buSzPts val="1400"/>
              <a:buFont typeface="Arimo"/>
              <a:buNone/>
              <a:defRPr>
                <a:latin typeface="Arimo"/>
                <a:ea typeface="Arimo"/>
                <a:cs typeface="Arimo"/>
                <a:sym typeface="Arimo"/>
              </a:defRPr>
            </a:lvl5pPr>
            <a:lvl6pPr lvl="5">
              <a:spcBef>
                <a:spcPts val="0"/>
              </a:spcBef>
              <a:spcAft>
                <a:spcPts val="0"/>
              </a:spcAft>
              <a:buClr>
                <a:schemeClr val="dk1"/>
              </a:buClr>
              <a:buSzPts val="1400"/>
              <a:buFont typeface="Arimo"/>
              <a:buNone/>
              <a:defRPr>
                <a:latin typeface="Arimo"/>
                <a:ea typeface="Arimo"/>
                <a:cs typeface="Arimo"/>
                <a:sym typeface="Arimo"/>
              </a:defRPr>
            </a:lvl6pPr>
            <a:lvl7pPr lvl="6">
              <a:spcBef>
                <a:spcPts val="0"/>
              </a:spcBef>
              <a:spcAft>
                <a:spcPts val="0"/>
              </a:spcAft>
              <a:buClr>
                <a:schemeClr val="dk1"/>
              </a:buClr>
              <a:buSzPts val="1400"/>
              <a:buFont typeface="Arimo"/>
              <a:buNone/>
              <a:defRPr>
                <a:latin typeface="Arimo"/>
                <a:ea typeface="Arimo"/>
                <a:cs typeface="Arimo"/>
                <a:sym typeface="Arimo"/>
              </a:defRPr>
            </a:lvl7pPr>
            <a:lvl8pPr lvl="7">
              <a:spcBef>
                <a:spcPts val="0"/>
              </a:spcBef>
              <a:spcAft>
                <a:spcPts val="0"/>
              </a:spcAft>
              <a:buClr>
                <a:schemeClr val="dk1"/>
              </a:buClr>
              <a:buSzPts val="1400"/>
              <a:buFont typeface="Arimo"/>
              <a:buNone/>
              <a:defRPr>
                <a:latin typeface="Arimo"/>
                <a:ea typeface="Arimo"/>
                <a:cs typeface="Arimo"/>
                <a:sym typeface="Arimo"/>
              </a:defRPr>
            </a:lvl8pPr>
            <a:lvl9pPr lvl="8">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104" name="Google Shape;1104;p52"/>
          <p:cNvSpPr txBox="1"/>
          <p:nvPr>
            <p:ph idx="2" type="subTitle"/>
          </p:nvPr>
        </p:nvSpPr>
        <p:spPr>
          <a:xfrm>
            <a:off x="7236300" y="278858"/>
            <a:ext cx="1630200" cy="137400"/>
          </a:xfrm>
          <a:prstGeom prst="rect">
            <a:avLst/>
          </a:prstGeom>
        </p:spPr>
        <p:txBody>
          <a:bodyPr anchorCtr="0" anchor="t" bIns="0" lIns="0" spcFirstLastPara="1" rIns="0" wrap="square" tIns="0">
            <a:noAutofit/>
          </a:bodyPr>
          <a:lstStyle>
            <a:lvl1pPr lvl="0" algn="r">
              <a:spcBef>
                <a:spcPts val="0"/>
              </a:spcBef>
              <a:spcAft>
                <a:spcPts val="0"/>
              </a:spcAft>
              <a:buClr>
                <a:schemeClr val="dk1"/>
              </a:buClr>
              <a:buSzPts val="800"/>
              <a:buFont typeface="Arimo"/>
              <a:buNone/>
              <a:defRPr sz="800">
                <a:latin typeface="Arimo"/>
                <a:ea typeface="Arimo"/>
                <a:cs typeface="Arimo"/>
                <a:sym typeface="Arimo"/>
              </a:defRPr>
            </a:lvl1pPr>
            <a:lvl2pPr lvl="1">
              <a:spcBef>
                <a:spcPts val="0"/>
              </a:spcBef>
              <a:spcAft>
                <a:spcPts val="0"/>
              </a:spcAft>
              <a:buClr>
                <a:schemeClr val="dk1"/>
              </a:buClr>
              <a:buSzPts val="1400"/>
              <a:buFont typeface="Arimo"/>
              <a:buNone/>
              <a:defRPr>
                <a:latin typeface="Arimo"/>
                <a:ea typeface="Arimo"/>
                <a:cs typeface="Arimo"/>
                <a:sym typeface="Arimo"/>
              </a:defRPr>
            </a:lvl2pPr>
            <a:lvl3pPr lvl="2">
              <a:spcBef>
                <a:spcPts val="0"/>
              </a:spcBef>
              <a:spcAft>
                <a:spcPts val="0"/>
              </a:spcAft>
              <a:buClr>
                <a:schemeClr val="dk1"/>
              </a:buClr>
              <a:buSzPts val="1400"/>
              <a:buFont typeface="Arimo"/>
              <a:buNone/>
              <a:defRPr>
                <a:latin typeface="Arimo"/>
                <a:ea typeface="Arimo"/>
                <a:cs typeface="Arimo"/>
                <a:sym typeface="Arimo"/>
              </a:defRPr>
            </a:lvl3pPr>
            <a:lvl4pPr lvl="3">
              <a:spcBef>
                <a:spcPts val="0"/>
              </a:spcBef>
              <a:spcAft>
                <a:spcPts val="0"/>
              </a:spcAft>
              <a:buClr>
                <a:schemeClr val="dk1"/>
              </a:buClr>
              <a:buSzPts val="1400"/>
              <a:buFont typeface="Arimo"/>
              <a:buNone/>
              <a:defRPr>
                <a:latin typeface="Arimo"/>
                <a:ea typeface="Arimo"/>
                <a:cs typeface="Arimo"/>
                <a:sym typeface="Arimo"/>
              </a:defRPr>
            </a:lvl4pPr>
            <a:lvl5pPr lvl="4">
              <a:spcBef>
                <a:spcPts val="0"/>
              </a:spcBef>
              <a:spcAft>
                <a:spcPts val="0"/>
              </a:spcAft>
              <a:buClr>
                <a:schemeClr val="dk1"/>
              </a:buClr>
              <a:buSzPts val="1400"/>
              <a:buFont typeface="Arimo"/>
              <a:buNone/>
              <a:defRPr>
                <a:latin typeface="Arimo"/>
                <a:ea typeface="Arimo"/>
                <a:cs typeface="Arimo"/>
                <a:sym typeface="Arimo"/>
              </a:defRPr>
            </a:lvl5pPr>
            <a:lvl6pPr lvl="5">
              <a:spcBef>
                <a:spcPts val="0"/>
              </a:spcBef>
              <a:spcAft>
                <a:spcPts val="0"/>
              </a:spcAft>
              <a:buClr>
                <a:schemeClr val="dk1"/>
              </a:buClr>
              <a:buSzPts val="1400"/>
              <a:buFont typeface="Arimo"/>
              <a:buNone/>
              <a:defRPr>
                <a:latin typeface="Arimo"/>
                <a:ea typeface="Arimo"/>
                <a:cs typeface="Arimo"/>
                <a:sym typeface="Arimo"/>
              </a:defRPr>
            </a:lvl6pPr>
            <a:lvl7pPr lvl="6">
              <a:spcBef>
                <a:spcPts val="0"/>
              </a:spcBef>
              <a:spcAft>
                <a:spcPts val="0"/>
              </a:spcAft>
              <a:buClr>
                <a:schemeClr val="dk1"/>
              </a:buClr>
              <a:buSzPts val="1400"/>
              <a:buFont typeface="Arimo"/>
              <a:buNone/>
              <a:defRPr>
                <a:latin typeface="Arimo"/>
                <a:ea typeface="Arimo"/>
                <a:cs typeface="Arimo"/>
                <a:sym typeface="Arimo"/>
              </a:defRPr>
            </a:lvl7pPr>
            <a:lvl8pPr lvl="7">
              <a:spcBef>
                <a:spcPts val="0"/>
              </a:spcBef>
              <a:spcAft>
                <a:spcPts val="0"/>
              </a:spcAft>
              <a:buClr>
                <a:schemeClr val="dk1"/>
              </a:buClr>
              <a:buSzPts val="1400"/>
              <a:buFont typeface="Arimo"/>
              <a:buNone/>
              <a:defRPr>
                <a:latin typeface="Arimo"/>
                <a:ea typeface="Arimo"/>
                <a:cs typeface="Arimo"/>
                <a:sym typeface="Arimo"/>
              </a:defRPr>
            </a:lvl8pPr>
            <a:lvl9pPr lvl="8">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105" name="Google Shape;1105;p52"/>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algn="r">
              <a:lnSpc>
                <a:spcPct val="100000"/>
              </a:lnSpc>
              <a:spcBef>
                <a:spcPts val="0"/>
              </a:spcBef>
              <a:spcAft>
                <a:spcPts val="0"/>
              </a:spcAft>
              <a:buSzPts val="700"/>
              <a:buNone/>
              <a:defRPr sz="700">
                <a:solidFill>
                  <a:schemeClr val="dk1"/>
                </a:solidFill>
                <a:latin typeface="Arimo"/>
                <a:ea typeface="Arimo"/>
                <a:cs typeface="Arimo"/>
                <a:sym typeface="Arimo"/>
              </a:defRPr>
            </a:lvl1pPr>
            <a:lvl2pPr indent="0" lvl="1" marL="0" marR="0" algn="r">
              <a:lnSpc>
                <a:spcPct val="100000"/>
              </a:lnSpc>
              <a:spcBef>
                <a:spcPts val="0"/>
              </a:spcBef>
              <a:spcAft>
                <a:spcPts val="0"/>
              </a:spcAft>
              <a:buSzPts val="700"/>
              <a:buNone/>
              <a:defRPr sz="700">
                <a:solidFill>
                  <a:schemeClr val="dk1"/>
                </a:solidFill>
                <a:latin typeface="Arimo"/>
                <a:ea typeface="Arimo"/>
                <a:cs typeface="Arimo"/>
                <a:sym typeface="Arimo"/>
              </a:defRPr>
            </a:lvl2pPr>
            <a:lvl3pPr indent="0" lvl="2" marL="0" marR="0" algn="r">
              <a:lnSpc>
                <a:spcPct val="100000"/>
              </a:lnSpc>
              <a:spcBef>
                <a:spcPts val="0"/>
              </a:spcBef>
              <a:spcAft>
                <a:spcPts val="0"/>
              </a:spcAft>
              <a:buSzPts val="700"/>
              <a:buNone/>
              <a:defRPr sz="700">
                <a:solidFill>
                  <a:schemeClr val="dk1"/>
                </a:solidFill>
                <a:latin typeface="Arimo"/>
                <a:ea typeface="Arimo"/>
                <a:cs typeface="Arimo"/>
                <a:sym typeface="Arimo"/>
              </a:defRPr>
            </a:lvl3pPr>
            <a:lvl4pPr indent="0" lvl="3" marL="0" marR="0" algn="r">
              <a:lnSpc>
                <a:spcPct val="100000"/>
              </a:lnSpc>
              <a:spcBef>
                <a:spcPts val="0"/>
              </a:spcBef>
              <a:spcAft>
                <a:spcPts val="0"/>
              </a:spcAft>
              <a:buSzPts val="700"/>
              <a:buNone/>
              <a:defRPr sz="700">
                <a:solidFill>
                  <a:schemeClr val="dk1"/>
                </a:solidFill>
                <a:latin typeface="Arimo"/>
                <a:ea typeface="Arimo"/>
                <a:cs typeface="Arimo"/>
                <a:sym typeface="Arimo"/>
              </a:defRPr>
            </a:lvl4pPr>
            <a:lvl5pPr indent="0" lvl="4" marL="0" marR="0" algn="r">
              <a:lnSpc>
                <a:spcPct val="100000"/>
              </a:lnSpc>
              <a:spcBef>
                <a:spcPts val="0"/>
              </a:spcBef>
              <a:spcAft>
                <a:spcPts val="0"/>
              </a:spcAft>
              <a:buSzPts val="700"/>
              <a:buNone/>
              <a:defRPr sz="700">
                <a:solidFill>
                  <a:schemeClr val="dk1"/>
                </a:solidFill>
                <a:latin typeface="Arimo"/>
                <a:ea typeface="Arimo"/>
                <a:cs typeface="Arimo"/>
                <a:sym typeface="Arimo"/>
              </a:defRPr>
            </a:lvl5pPr>
            <a:lvl6pPr indent="0" lvl="5" marL="0" marR="0" algn="r">
              <a:lnSpc>
                <a:spcPct val="100000"/>
              </a:lnSpc>
              <a:spcBef>
                <a:spcPts val="0"/>
              </a:spcBef>
              <a:spcAft>
                <a:spcPts val="0"/>
              </a:spcAft>
              <a:buSzPts val="700"/>
              <a:buNone/>
              <a:defRPr sz="700">
                <a:solidFill>
                  <a:schemeClr val="dk1"/>
                </a:solidFill>
                <a:latin typeface="Arimo"/>
                <a:ea typeface="Arimo"/>
                <a:cs typeface="Arimo"/>
                <a:sym typeface="Arimo"/>
              </a:defRPr>
            </a:lvl6pPr>
            <a:lvl7pPr indent="0" lvl="6" marL="0" marR="0" algn="r">
              <a:lnSpc>
                <a:spcPct val="100000"/>
              </a:lnSpc>
              <a:spcBef>
                <a:spcPts val="0"/>
              </a:spcBef>
              <a:spcAft>
                <a:spcPts val="0"/>
              </a:spcAft>
              <a:buSzPts val="700"/>
              <a:buNone/>
              <a:defRPr sz="700">
                <a:solidFill>
                  <a:schemeClr val="dk1"/>
                </a:solidFill>
                <a:latin typeface="Arimo"/>
                <a:ea typeface="Arimo"/>
                <a:cs typeface="Arimo"/>
                <a:sym typeface="Arimo"/>
              </a:defRPr>
            </a:lvl7pPr>
            <a:lvl8pPr indent="0" lvl="7" marL="0" marR="0" algn="r">
              <a:lnSpc>
                <a:spcPct val="100000"/>
              </a:lnSpc>
              <a:spcBef>
                <a:spcPts val="0"/>
              </a:spcBef>
              <a:spcAft>
                <a:spcPts val="0"/>
              </a:spcAft>
              <a:buSzPts val="700"/>
              <a:buNone/>
              <a:defRPr sz="700">
                <a:solidFill>
                  <a:schemeClr val="dk1"/>
                </a:solidFill>
                <a:latin typeface="Arimo"/>
                <a:ea typeface="Arimo"/>
                <a:cs typeface="Arimo"/>
                <a:sym typeface="Arimo"/>
              </a:defRPr>
            </a:lvl8pPr>
            <a:lvl9pPr indent="0" lvl="8" marL="0" marR="0" algn="r">
              <a:lnSpc>
                <a:spcPct val="100000"/>
              </a:lnSpc>
              <a:spcBef>
                <a:spcPts val="0"/>
              </a:spcBef>
              <a:spcAft>
                <a:spcPts val="0"/>
              </a:spcAft>
              <a:buSzPts val="700"/>
              <a:buNone/>
              <a:defRPr sz="700">
                <a:solidFill>
                  <a:schemeClr val="dk1"/>
                </a:solidFill>
                <a:latin typeface="Arimo"/>
                <a:ea typeface="Arimo"/>
                <a:cs typeface="Arimo"/>
                <a:sym typeface="Arimo"/>
              </a:defRPr>
            </a:lvl9pPr>
          </a:lstStyle>
          <a:p>
            <a:pPr indent="-44450" lvl="0" marL="0" rtl="0" algn="r">
              <a:spcBef>
                <a:spcPts val="0"/>
              </a:spcBef>
              <a:spcAft>
                <a:spcPts val="0"/>
              </a:spcAft>
              <a:buClr>
                <a:schemeClr val="dk1"/>
              </a:buClr>
              <a:buSzPts val="700"/>
              <a:buFont typeface="Arimo"/>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main point">
  <p:cSld name="BLANK_1_1_1_1_1_1">
    <p:bg>
      <p:bgPr>
        <a:solidFill>
          <a:schemeClr val="accent5"/>
        </a:solidFill>
      </p:bgPr>
    </p:bg>
    <p:spTree>
      <p:nvGrpSpPr>
        <p:cNvPr id="1106" name="Shape 1106"/>
        <p:cNvGrpSpPr/>
        <p:nvPr/>
      </p:nvGrpSpPr>
      <p:grpSpPr>
        <a:xfrm>
          <a:off x="0" y="0"/>
          <a:ext cx="0" cy="0"/>
          <a:chOff x="0" y="0"/>
          <a:chExt cx="0" cy="0"/>
        </a:xfrm>
      </p:grpSpPr>
      <p:pic>
        <p:nvPicPr>
          <p:cNvPr id="1107" name="Google Shape;1107;p53"/>
          <p:cNvPicPr preferRelativeResize="0"/>
          <p:nvPr/>
        </p:nvPicPr>
        <p:blipFill rotWithShape="1">
          <a:blip r:embed="rId2">
            <a:alphaModFix amt="10000"/>
          </a:blip>
          <a:srcRect b="720" l="1068" r="19" t="592"/>
          <a:stretch/>
        </p:blipFill>
        <p:spPr>
          <a:xfrm>
            <a:off x="277425" y="277650"/>
            <a:ext cx="8588100" cy="4582500"/>
          </a:xfrm>
          <a:prstGeom prst="roundRect">
            <a:avLst>
              <a:gd fmla="val 13460" name="adj"/>
            </a:avLst>
          </a:prstGeom>
          <a:noFill/>
          <a:ln>
            <a:noFill/>
          </a:ln>
        </p:spPr>
      </p:pic>
      <p:sp>
        <p:nvSpPr>
          <p:cNvPr id="1108" name="Google Shape;1108;p53"/>
          <p:cNvSpPr txBox="1"/>
          <p:nvPr>
            <p:ph type="title"/>
          </p:nvPr>
        </p:nvSpPr>
        <p:spPr>
          <a:xfrm>
            <a:off x="625375" y="2731850"/>
            <a:ext cx="4034400" cy="1746900"/>
          </a:xfrm>
          <a:prstGeom prst="rect">
            <a:avLst/>
          </a:prstGeom>
        </p:spPr>
        <p:txBody>
          <a:bodyPr anchorCtr="0" anchor="b" bIns="0" lIns="0" spcFirstLastPara="1" rIns="0" wrap="square" tIns="0">
            <a:noAutofit/>
          </a:bodyPr>
          <a:lstStyle>
            <a:lvl1pPr lvl="0">
              <a:spcBef>
                <a:spcPts val="0"/>
              </a:spcBef>
              <a:spcAft>
                <a:spcPts val="0"/>
              </a:spcAft>
              <a:buNone/>
              <a:defRPr sz="4000"/>
            </a:lvl1pPr>
            <a:lvl2pPr lvl="1" algn="ctr">
              <a:lnSpc>
                <a:spcPct val="115000"/>
              </a:lnSpc>
              <a:spcBef>
                <a:spcPts val="0"/>
              </a:spcBef>
              <a:spcAft>
                <a:spcPts val="0"/>
              </a:spcAft>
              <a:buNone/>
              <a:defRPr>
                <a:latin typeface="Arimo Medium"/>
                <a:ea typeface="Arimo Medium"/>
                <a:cs typeface="Arimo Medium"/>
                <a:sym typeface="Arimo Medium"/>
              </a:defRPr>
            </a:lvl2pPr>
            <a:lvl3pPr lvl="2" algn="ctr">
              <a:lnSpc>
                <a:spcPct val="115000"/>
              </a:lnSpc>
              <a:spcBef>
                <a:spcPts val="0"/>
              </a:spcBef>
              <a:spcAft>
                <a:spcPts val="0"/>
              </a:spcAft>
              <a:buNone/>
              <a:defRPr>
                <a:latin typeface="Arimo Medium"/>
                <a:ea typeface="Arimo Medium"/>
                <a:cs typeface="Arimo Medium"/>
                <a:sym typeface="Arimo Medium"/>
              </a:defRPr>
            </a:lvl3pPr>
            <a:lvl4pPr lvl="3" algn="ctr">
              <a:lnSpc>
                <a:spcPct val="115000"/>
              </a:lnSpc>
              <a:spcBef>
                <a:spcPts val="0"/>
              </a:spcBef>
              <a:spcAft>
                <a:spcPts val="0"/>
              </a:spcAft>
              <a:buNone/>
              <a:defRPr>
                <a:latin typeface="Arimo Medium"/>
                <a:ea typeface="Arimo Medium"/>
                <a:cs typeface="Arimo Medium"/>
                <a:sym typeface="Arimo Medium"/>
              </a:defRPr>
            </a:lvl4pPr>
            <a:lvl5pPr lvl="4" algn="ctr">
              <a:lnSpc>
                <a:spcPct val="115000"/>
              </a:lnSpc>
              <a:spcBef>
                <a:spcPts val="0"/>
              </a:spcBef>
              <a:spcAft>
                <a:spcPts val="0"/>
              </a:spcAft>
              <a:buNone/>
              <a:defRPr>
                <a:latin typeface="Arimo Medium"/>
                <a:ea typeface="Arimo Medium"/>
                <a:cs typeface="Arimo Medium"/>
                <a:sym typeface="Arimo Medium"/>
              </a:defRPr>
            </a:lvl5pPr>
            <a:lvl6pPr lvl="5" algn="ctr">
              <a:lnSpc>
                <a:spcPct val="115000"/>
              </a:lnSpc>
              <a:spcBef>
                <a:spcPts val="0"/>
              </a:spcBef>
              <a:spcAft>
                <a:spcPts val="0"/>
              </a:spcAft>
              <a:buNone/>
              <a:defRPr>
                <a:latin typeface="Arimo Medium"/>
                <a:ea typeface="Arimo Medium"/>
                <a:cs typeface="Arimo Medium"/>
                <a:sym typeface="Arimo Medium"/>
              </a:defRPr>
            </a:lvl6pPr>
            <a:lvl7pPr lvl="6" algn="ctr">
              <a:lnSpc>
                <a:spcPct val="115000"/>
              </a:lnSpc>
              <a:spcBef>
                <a:spcPts val="0"/>
              </a:spcBef>
              <a:spcAft>
                <a:spcPts val="0"/>
              </a:spcAft>
              <a:buNone/>
              <a:defRPr>
                <a:latin typeface="Arimo Medium"/>
                <a:ea typeface="Arimo Medium"/>
                <a:cs typeface="Arimo Medium"/>
                <a:sym typeface="Arimo Medium"/>
              </a:defRPr>
            </a:lvl7pPr>
            <a:lvl8pPr lvl="7" algn="ctr">
              <a:lnSpc>
                <a:spcPct val="115000"/>
              </a:lnSpc>
              <a:spcBef>
                <a:spcPts val="0"/>
              </a:spcBef>
              <a:spcAft>
                <a:spcPts val="0"/>
              </a:spcAft>
              <a:buNone/>
              <a:defRPr>
                <a:latin typeface="Arimo Medium"/>
                <a:ea typeface="Arimo Medium"/>
                <a:cs typeface="Arimo Medium"/>
                <a:sym typeface="Arimo Medium"/>
              </a:defRPr>
            </a:lvl8pPr>
            <a:lvl9pPr lvl="8" algn="ctr">
              <a:lnSpc>
                <a:spcPct val="115000"/>
              </a:lnSpc>
              <a:spcBef>
                <a:spcPts val="0"/>
              </a:spcBef>
              <a:spcAft>
                <a:spcPts val="0"/>
              </a:spcAft>
              <a:buNone/>
              <a:defRPr>
                <a:latin typeface="Arimo Medium"/>
                <a:ea typeface="Arimo Medium"/>
                <a:cs typeface="Arimo Medium"/>
                <a:sym typeface="Arimo Medium"/>
              </a:defRPr>
            </a:lvl9pPr>
          </a:lstStyle>
          <a:p/>
        </p:txBody>
      </p:sp>
      <p:sp>
        <p:nvSpPr>
          <p:cNvPr id="1109" name="Google Shape;1109;p53"/>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algn="r">
              <a:lnSpc>
                <a:spcPct val="100000"/>
              </a:lnSpc>
              <a:spcBef>
                <a:spcPts val="0"/>
              </a:spcBef>
              <a:spcAft>
                <a:spcPts val="0"/>
              </a:spcAft>
              <a:buSzPts val="700"/>
              <a:buNone/>
              <a:defRPr sz="700">
                <a:solidFill>
                  <a:schemeClr val="dk1"/>
                </a:solidFill>
                <a:latin typeface="Arimo"/>
                <a:ea typeface="Arimo"/>
                <a:cs typeface="Arimo"/>
                <a:sym typeface="Arimo"/>
              </a:defRPr>
            </a:lvl1pPr>
            <a:lvl2pPr indent="0" lvl="1" marL="0" marR="0" algn="r">
              <a:lnSpc>
                <a:spcPct val="100000"/>
              </a:lnSpc>
              <a:spcBef>
                <a:spcPts val="0"/>
              </a:spcBef>
              <a:spcAft>
                <a:spcPts val="0"/>
              </a:spcAft>
              <a:buSzPts val="700"/>
              <a:buNone/>
              <a:defRPr sz="700">
                <a:solidFill>
                  <a:schemeClr val="dk1"/>
                </a:solidFill>
                <a:latin typeface="Arimo"/>
                <a:ea typeface="Arimo"/>
                <a:cs typeface="Arimo"/>
                <a:sym typeface="Arimo"/>
              </a:defRPr>
            </a:lvl2pPr>
            <a:lvl3pPr indent="0" lvl="2" marL="0" marR="0" algn="r">
              <a:lnSpc>
                <a:spcPct val="100000"/>
              </a:lnSpc>
              <a:spcBef>
                <a:spcPts val="0"/>
              </a:spcBef>
              <a:spcAft>
                <a:spcPts val="0"/>
              </a:spcAft>
              <a:buSzPts val="700"/>
              <a:buNone/>
              <a:defRPr sz="700">
                <a:solidFill>
                  <a:schemeClr val="dk1"/>
                </a:solidFill>
                <a:latin typeface="Arimo"/>
                <a:ea typeface="Arimo"/>
                <a:cs typeface="Arimo"/>
                <a:sym typeface="Arimo"/>
              </a:defRPr>
            </a:lvl3pPr>
            <a:lvl4pPr indent="0" lvl="3" marL="0" marR="0" algn="r">
              <a:lnSpc>
                <a:spcPct val="100000"/>
              </a:lnSpc>
              <a:spcBef>
                <a:spcPts val="0"/>
              </a:spcBef>
              <a:spcAft>
                <a:spcPts val="0"/>
              </a:spcAft>
              <a:buSzPts val="700"/>
              <a:buNone/>
              <a:defRPr sz="700">
                <a:solidFill>
                  <a:schemeClr val="dk1"/>
                </a:solidFill>
                <a:latin typeface="Arimo"/>
                <a:ea typeface="Arimo"/>
                <a:cs typeface="Arimo"/>
                <a:sym typeface="Arimo"/>
              </a:defRPr>
            </a:lvl4pPr>
            <a:lvl5pPr indent="0" lvl="4" marL="0" marR="0" algn="r">
              <a:lnSpc>
                <a:spcPct val="100000"/>
              </a:lnSpc>
              <a:spcBef>
                <a:spcPts val="0"/>
              </a:spcBef>
              <a:spcAft>
                <a:spcPts val="0"/>
              </a:spcAft>
              <a:buSzPts val="700"/>
              <a:buNone/>
              <a:defRPr sz="700">
                <a:solidFill>
                  <a:schemeClr val="dk1"/>
                </a:solidFill>
                <a:latin typeface="Arimo"/>
                <a:ea typeface="Arimo"/>
                <a:cs typeface="Arimo"/>
                <a:sym typeface="Arimo"/>
              </a:defRPr>
            </a:lvl5pPr>
            <a:lvl6pPr indent="0" lvl="5" marL="0" marR="0" algn="r">
              <a:lnSpc>
                <a:spcPct val="100000"/>
              </a:lnSpc>
              <a:spcBef>
                <a:spcPts val="0"/>
              </a:spcBef>
              <a:spcAft>
                <a:spcPts val="0"/>
              </a:spcAft>
              <a:buSzPts val="700"/>
              <a:buNone/>
              <a:defRPr sz="700">
                <a:solidFill>
                  <a:schemeClr val="dk1"/>
                </a:solidFill>
                <a:latin typeface="Arimo"/>
                <a:ea typeface="Arimo"/>
                <a:cs typeface="Arimo"/>
                <a:sym typeface="Arimo"/>
              </a:defRPr>
            </a:lvl6pPr>
            <a:lvl7pPr indent="0" lvl="6" marL="0" marR="0" algn="r">
              <a:lnSpc>
                <a:spcPct val="100000"/>
              </a:lnSpc>
              <a:spcBef>
                <a:spcPts val="0"/>
              </a:spcBef>
              <a:spcAft>
                <a:spcPts val="0"/>
              </a:spcAft>
              <a:buSzPts val="700"/>
              <a:buNone/>
              <a:defRPr sz="700">
                <a:solidFill>
                  <a:schemeClr val="dk1"/>
                </a:solidFill>
                <a:latin typeface="Arimo"/>
                <a:ea typeface="Arimo"/>
                <a:cs typeface="Arimo"/>
                <a:sym typeface="Arimo"/>
              </a:defRPr>
            </a:lvl7pPr>
            <a:lvl8pPr indent="0" lvl="7" marL="0" marR="0" algn="r">
              <a:lnSpc>
                <a:spcPct val="100000"/>
              </a:lnSpc>
              <a:spcBef>
                <a:spcPts val="0"/>
              </a:spcBef>
              <a:spcAft>
                <a:spcPts val="0"/>
              </a:spcAft>
              <a:buSzPts val="700"/>
              <a:buNone/>
              <a:defRPr sz="700">
                <a:solidFill>
                  <a:schemeClr val="dk1"/>
                </a:solidFill>
                <a:latin typeface="Arimo"/>
                <a:ea typeface="Arimo"/>
                <a:cs typeface="Arimo"/>
                <a:sym typeface="Arimo"/>
              </a:defRPr>
            </a:lvl8pPr>
            <a:lvl9pPr indent="0" lvl="8" marL="0" marR="0" algn="r">
              <a:lnSpc>
                <a:spcPct val="100000"/>
              </a:lnSpc>
              <a:spcBef>
                <a:spcPts val="0"/>
              </a:spcBef>
              <a:spcAft>
                <a:spcPts val="0"/>
              </a:spcAft>
              <a:buSzPts val="700"/>
              <a:buNone/>
              <a:defRPr sz="700">
                <a:solidFill>
                  <a:schemeClr val="dk1"/>
                </a:solidFill>
                <a:latin typeface="Arimo"/>
                <a:ea typeface="Arimo"/>
                <a:cs typeface="Arimo"/>
                <a:sym typeface="Arimo"/>
              </a:defRPr>
            </a:lvl9pPr>
          </a:lstStyle>
          <a:p>
            <a:pPr indent="-44450" lvl="0" marL="0" rtl="0" algn="r">
              <a:spcBef>
                <a:spcPts val="0"/>
              </a:spcBef>
              <a:spcAft>
                <a:spcPts val="0"/>
              </a:spcAft>
              <a:buClr>
                <a:schemeClr val="dk1"/>
              </a:buClr>
              <a:buSzPts val="700"/>
              <a:buFont typeface="Arimo"/>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bg>
      <p:bgPr>
        <a:solidFill>
          <a:schemeClr val="accent5"/>
        </a:solidFill>
      </p:bgPr>
    </p:bg>
    <p:spTree>
      <p:nvGrpSpPr>
        <p:cNvPr id="1110" name="Shape 1110"/>
        <p:cNvGrpSpPr/>
        <p:nvPr/>
      </p:nvGrpSpPr>
      <p:grpSpPr>
        <a:xfrm>
          <a:off x="0" y="0"/>
          <a:ext cx="0" cy="0"/>
          <a:chOff x="0" y="0"/>
          <a:chExt cx="0" cy="0"/>
        </a:xfrm>
      </p:grpSpPr>
      <p:sp>
        <p:nvSpPr>
          <p:cNvPr id="1111" name="Google Shape;1111;p54"/>
          <p:cNvSpPr txBox="1"/>
          <p:nvPr>
            <p:ph idx="1" type="subTitle"/>
          </p:nvPr>
        </p:nvSpPr>
        <p:spPr>
          <a:xfrm>
            <a:off x="4539825" y="3178291"/>
            <a:ext cx="4325700" cy="452700"/>
          </a:xfrm>
          <a:prstGeom prst="rect">
            <a:avLst/>
          </a:prstGeom>
        </p:spPr>
        <p:txBody>
          <a:bodyPr anchorCtr="0" anchor="b" bIns="91425" lIns="91425" spcFirstLastPara="1" rIns="0" wrap="square" tIns="91425">
            <a:noAutofit/>
          </a:bodyPr>
          <a:lstStyle>
            <a:lvl1pPr lvl="0">
              <a:spcBef>
                <a:spcPts val="0"/>
              </a:spcBef>
              <a:spcAft>
                <a:spcPts val="0"/>
              </a:spcAft>
              <a:buClr>
                <a:schemeClr val="dk1"/>
              </a:buClr>
              <a:buSzPts val="2400"/>
              <a:buFont typeface="Arimo"/>
              <a:buNone/>
              <a:defRPr sz="2400">
                <a:latin typeface="Arimo"/>
                <a:ea typeface="Arimo"/>
                <a:cs typeface="Arimo"/>
                <a:sym typeface="Arimo"/>
              </a:defRPr>
            </a:lvl1pPr>
            <a:lvl2pPr lvl="1">
              <a:spcBef>
                <a:spcPts val="0"/>
              </a:spcBef>
              <a:spcAft>
                <a:spcPts val="0"/>
              </a:spcAft>
              <a:buClr>
                <a:schemeClr val="dk1"/>
              </a:buClr>
              <a:buSzPts val="2400"/>
              <a:buFont typeface="Arimo"/>
              <a:buNone/>
              <a:defRPr sz="2400">
                <a:latin typeface="Arimo"/>
                <a:ea typeface="Arimo"/>
                <a:cs typeface="Arimo"/>
                <a:sym typeface="Arimo"/>
              </a:defRPr>
            </a:lvl2pPr>
            <a:lvl3pPr lvl="2">
              <a:spcBef>
                <a:spcPts val="0"/>
              </a:spcBef>
              <a:spcAft>
                <a:spcPts val="0"/>
              </a:spcAft>
              <a:buClr>
                <a:schemeClr val="dk1"/>
              </a:buClr>
              <a:buSzPts val="2400"/>
              <a:buFont typeface="Arimo"/>
              <a:buNone/>
              <a:defRPr sz="2400">
                <a:latin typeface="Arimo"/>
                <a:ea typeface="Arimo"/>
                <a:cs typeface="Arimo"/>
                <a:sym typeface="Arimo"/>
              </a:defRPr>
            </a:lvl3pPr>
            <a:lvl4pPr lvl="3">
              <a:spcBef>
                <a:spcPts val="0"/>
              </a:spcBef>
              <a:spcAft>
                <a:spcPts val="0"/>
              </a:spcAft>
              <a:buClr>
                <a:schemeClr val="dk1"/>
              </a:buClr>
              <a:buSzPts val="2400"/>
              <a:buFont typeface="Arimo"/>
              <a:buNone/>
              <a:defRPr sz="2400">
                <a:latin typeface="Arimo"/>
                <a:ea typeface="Arimo"/>
                <a:cs typeface="Arimo"/>
                <a:sym typeface="Arimo"/>
              </a:defRPr>
            </a:lvl4pPr>
            <a:lvl5pPr lvl="4">
              <a:spcBef>
                <a:spcPts val="0"/>
              </a:spcBef>
              <a:spcAft>
                <a:spcPts val="0"/>
              </a:spcAft>
              <a:buClr>
                <a:schemeClr val="dk1"/>
              </a:buClr>
              <a:buSzPts val="2400"/>
              <a:buFont typeface="Arimo"/>
              <a:buNone/>
              <a:defRPr sz="2400">
                <a:latin typeface="Arimo"/>
                <a:ea typeface="Arimo"/>
                <a:cs typeface="Arimo"/>
                <a:sym typeface="Arimo"/>
              </a:defRPr>
            </a:lvl5pPr>
            <a:lvl6pPr lvl="5">
              <a:spcBef>
                <a:spcPts val="0"/>
              </a:spcBef>
              <a:spcAft>
                <a:spcPts val="0"/>
              </a:spcAft>
              <a:buClr>
                <a:schemeClr val="dk1"/>
              </a:buClr>
              <a:buSzPts val="2400"/>
              <a:buFont typeface="Arimo"/>
              <a:buNone/>
              <a:defRPr sz="2400">
                <a:latin typeface="Arimo"/>
                <a:ea typeface="Arimo"/>
                <a:cs typeface="Arimo"/>
                <a:sym typeface="Arimo"/>
              </a:defRPr>
            </a:lvl6pPr>
            <a:lvl7pPr lvl="6">
              <a:spcBef>
                <a:spcPts val="0"/>
              </a:spcBef>
              <a:spcAft>
                <a:spcPts val="0"/>
              </a:spcAft>
              <a:buClr>
                <a:schemeClr val="dk1"/>
              </a:buClr>
              <a:buSzPts val="2400"/>
              <a:buFont typeface="Arimo"/>
              <a:buNone/>
              <a:defRPr sz="2400">
                <a:latin typeface="Arimo"/>
                <a:ea typeface="Arimo"/>
                <a:cs typeface="Arimo"/>
                <a:sym typeface="Arimo"/>
              </a:defRPr>
            </a:lvl7pPr>
            <a:lvl8pPr lvl="7">
              <a:spcBef>
                <a:spcPts val="0"/>
              </a:spcBef>
              <a:spcAft>
                <a:spcPts val="0"/>
              </a:spcAft>
              <a:buClr>
                <a:schemeClr val="dk1"/>
              </a:buClr>
              <a:buSzPts val="2400"/>
              <a:buFont typeface="Arimo"/>
              <a:buNone/>
              <a:defRPr sz="2400">
                <a:latin typeface="Arimo"/>
                <a:ea typeface="Arimo"/>
                <a:cs typeface="Arimo"/>
                <a:sym typeface="Arimo"/>
              </a:defRPr>
            </a:lvl8pPr>
            <a:lvl9pPr lvl="8">
              <a:spcBef>
                <a:spcPts val="0"/>
              </a:spcBef>
              <a:spcAft>
                <a:spcPts val="0"/>
              </a:spcAft>
              <a:buClr>
                <a:schemeClr val="dk1"/>
              </a:buClr>
              <a:buSzPts val="2400"/>
              <a:buFont typeface="Arimo"/>
              <a:buNone/>
              <a:defRPr sz="2400">
                <a:latin typeface="Arimo"/>
                <a:ea typeface="Arimo"/>
                <a:cs typeface="Arimo"/>
                <a:sym typeface="Arimo"/>
              </a:defRPr>
            </a:lvl9pPr>
          </a:lstStyle>
          <a:p/>
        </p:txBody>
      </p:sp>
      <p:sp>
        <p:nvSpPr>
          <p:cNvPr id="1112" name="Google Shape;1112;p54"/>
          <p:cNvSpPr txBox="1"/>
          <p:nvPr>
            <p:ph idx="2" type="subTitle"/>
          </p:nvPr>
        </p:nvSpPr>
        <p:spPr>
          <a:xfrm>
            <a:off x="4539825" y="3792808"/>
            <a:ext cx="4325700" cy="452700"/>
          </a:xfrm>
          <a:prstGeom prst="rect">
            <a:avLst/>
          </a:prstGeom>
        </p:spPr>
        <p:txBody>
          <a:bodyPr anchorCtr="0" anchor="b" bIns="91425" lIns="91425" spcFirstLastPara="1" rIns="0" wrap="square" tIns="91425">
            <a:noAutofit/>
          </a:bodyPr>
          <a:lstStyle>
            <a:lvl1pPr lvl="0">
              <a:spcBef>
                <a:spcPts val="0"/>
              </a:spcBef>
              <a:spcAft>
                <a:spcPts val="0"/>
              </a:spcAft>
              <a:buClr>
                <a:schemeClr val="dk1"/>
              </a:buClr>
              <a:buSzPts val="2400"/>
              <a:buFont typeface="Arimo"/>
              <a:buNone/>
              <a:defRPr sz="2400">
                <a:latin typeface="Arimo"/>
                <a:ea typeface="Arimo"/>
                <a:cs typeface="Arimo"/>
                <a:sym typeface="Arimo"/>
              </a:defRPr>
            </a:lvl1pPr>
            <a:lvl2pPr lvl="1">
              <a:spcBef>
                <a:spcPts val="0"/>
              </a:spcBef>
              <a:spcAft>
                <a:spcPts val="0"/>
              </a:spcAft>
              <a:buClr>
                <a:schemeClr val="dk1"/>
              </a:buClr>
              <a:buSzPts val="2400"/>
              <a:buFont typeface="Arimo"/>
              <a:buNone/>
              <a:defRPr sz="2400">
                <a:latin typeface="Arimo"/>
                <a:ea typeface="Arimo"/>
                <a:cs typeface="Arimo"/>
                <a:sym typeface="Arimo"/>
              </a:defRPr>
            </a:lvl2pPr>
            <a:lvl3pPr lvl="2">
              <a:spcBef>
                <a:spcPts val="0"/>
              </a:spcBef>
              <a:spcAft>
                <a:spcPts val="0"/>
              </a:spcAft>
              <a:buClr>
                <a:schemeClr val="dk1"/>
              </a:buClr>
              <a:buSzPts val="2400"/>
              <a:buFont typeface="Arimo"/>
              <a:buNone/>
              <a:defRPr sz="2400">
                <a:latin typeface="Arimo"/>
                <a:ea typeface="Arimo"/>
                <a:cs typeface="Arimo"/>
                <a:sym typeface="Arimo"/>
              </a:defRPr>
            </a:lvl3pPr>
            <a:lvl4pPr lvl="3">
              <a:spcBef>
                <a:spcPts val="0"/>
              </a:spcBef>
              <a:spcAft>
                <a:spcPts val="0"/>
              </a:spcAft>
              <a:buClr>
                <a:schemeClr val="dk1"/>
              </a:buClr>
              <a:buSzPts val="2400"/>
              <a:buFont typeface="Arimo"/>
              <a:buNone/>
              <a:defRPr sz="2400">
                <a:latin typeface="Arimo"/>
                <a:ea typeface="Arimo"/>
                <a:cs typeface="Arimo"/>
                <a:sym typeface="Arimo"/>
              </a:defRPr>
            </a:lvl4pPr>
            <a:lvl5pPr lvl="4">
              <a:spcBef>
                <a:spcPts val="0"/>
              </a:spcBef>
              <a:spcAft>
                <a:spcPts val="0"/>
              </a:spcAft>
              <a:buClr>
                <a:schemeClr val="dk1"/>
              </a:buClr>
              <a:buSzPts val="2400"/>
              <a:buFont typeface="Arimo"/>
              <a:buNone/>
              <a:defRPr sz="2400">
                <a:latin typeface="Arimo"/>
                <a:ea typeface="Arimo"/>
                <a:cs typeface="Arimo"/>
                <a:sym typeface="Arimo"/>
              </a:defRPr>
            </a:lvl5pPr>
            <a:lvl6pPr lvl="5">
              <a:spcBef>
                <a:spcPts val="0"/>
              </a:spcBef>
              <a:spcAft>
                <a:spcPts val="0"/>
              </a:spcAft>
              <a:buClr>
                <a:schemeClr val="dk1"/>
              </a:buClr>
              <a:buSzPts val="2400"/>
              <a:buFont typeface="Arimo"/>
              <a:buNone/>
              <a:defRPr sz="2400">
                <a:latin typeface="Arimo"/>
                <a:ea typeface="Arimo"/>
                <a:cs typeface="Arimo"/>
                <a:sym typeface="Arimo"/>
              </a:defRPr>
            </a:lvl6pPr>
            <a:lvl7pPr lvl="6">
              <a:spcBef>
                <a:spcPts val="0"/>
              </a:spcBef>
              <a:spcAft>
                <a:spcPts val="0"/>
              </a:spcAft>
              <a:buClr>
                <a:schemeClr val="dk1"/>
              </a:buClr>
              <a:buSzPts val="2400"/>
              <a:buFont typeface="Arimo"/>
              <a:buNone/>
              <a:defRPr sz="2400">
                <a:latin typeface="Arimo"/>
                <a:ea typeface="Arimo"/>
                <a:cs typeface="Arimo"/>
                <a:sym typeface="Arimo"/>
              </a:defRPr>
            </a:lvl7pPr>
            <a:lvl8pPr lvl="7">
              <a:spcBef>
                <a:spcPts val="0"/>
              </a:spcBef>
              <a:spcAft>
                <a:spcPts val="0"/>
              </a:spcAft>
              <a:buClr>
                <a:schemeClr val="dk1"/>
              </a:buClr>
              <a:buSzPts val="2400"/>
              <a:buFont typeface="Arimo"/>
              <a:buNone/>
              <a:defRPr sz="2400">
                <a:latin typeface="Arimo"/>
                <a:ea typeface="Arimo"/>
                <a:cs typeface="Arimo"/>
                <a:sym typeface="Arimo"/>
              </a:defRPr>
            </a:lvl8pPr>
            <a:lvl9pPr lvl="8">
              <a:spcBef>
                <a:spcPts val="0"/>
              </a:spcBef>
              <a:spcAft>
                <a:spcPts val="0"/>
              </a:spcAft>
              <a:buClr>
                <a:schemeClr val="dk1"/>
              </a:buClr>
              <a:buSzPts val="2400"/>
              <a:buFont typeface="Arimo"/>
              <a:buNone/>
              <a:defRPr sz="2400">
                <a:latin typeface="Arimo"/>
                <a:ea typeface="Arimo"/>
                <a:cs typeface="Arimo"/>
                <a:sym typeface="Arimo"/>
              </a:defRPr>
            </a:lvl9pPr>
          </a:lstStyle>
          <a:p/>
        </p:txBody>
      </p:sp>
      <p:sp>
        <p:nvSpPr>
          <p:cNvPr id="1113" name="Google Shape;1113;p54"/>
          <p:cNvSpPr txBox="1"/>
          <p:nvPr>
            <p:ph idx="3" type="subTitle"/>
          </p:nvPr>
        </p:nvSpPr>
        <p:spPr>
          <a:xfrm>
            <a:off x="4539825" y="4407325"/>
            <a:ext cx="4325700" cy="452700"/>
          </a:xfrm>
          <a:prstGeom prst="rect">
            <a:avLst/>
          </a:prstGeom>
        </p:spPr>
        <p:txBody>
          <a:bodyPr anchorCtr="0" anchor="b" bIns="91425" lIns="91425" spcFirstLastPara="1" rIns="0" wrap="square" tIns="91425">
            <a:noAutofit/>
          </a:bodyPr>
          <a:lstStyle>
            <a:lvl1pPr lvl="0">
              <a:spcBef>
                <a:spcPts val="0"/>
              </a:spcBef>
              <a:spcAft>
                <a:spcPts val="0"/>
              </a:spcAft>
              <a:buClr>
                <a:schemeClr val="dk1"/>
              </a:buClr>
              <a:buSzPts val="2400"/>
              <a:buFont typeface="Arimo"/>
              <a:buNone/>
              <a:defRPr sz="2400">
                <a:latin typeface="Arimo"/>
                <a:ea typeface="Arimo"/>
                <a:cs typeface="Arimo"/>
                <a:sym typeface="Arimo"/>
              </a:defRPr>
            </a:lvl1pPr>
            <a:lvl2pPr lvl="1">
              <a:spcBef>
                <a:spcPts val="0"/>
              </a:spcBef>
              <a:spcAft>
                <a:spcPts val="0"/>
              </a:spcAft>
              <a:buClr>
                <a:schemeClr val="dk1"/>
              </a:buClr>
              <a:buSzPts val="2400"/>
              <a:buFont typeface="Arimo"/>
              <a:buNone/>
              <a:defRPr sz="2400">
                <a:latin typeface="Arimo"/>
                <a:ea typeface="Arimo"/>
                <a:cs typeface="Arimo"/>
                <a:sym typeface="Arimo"/>
              </a:defRPr>
            </a:lvl2pPr>
            <a:lvl3pPr lvl="2">
              <a:spcBef>
                <a:spcPts val="0"/>
              </a:spcBef>
              <a:spcAft>
                <a:spcPts val="0"/>
              </a:spcAft>
              <a:buClr>
                <a:schemeClr val="dk1"/>
              </a:buClr>
              <a:buSzPts val="2400"/>
              <a:buFont typeface="Arimo"/>
              <a:buNone/>
              <a:defRPr sz="2400">
                <a:latin typeface="Arimo"/>
                <a:ea typeface="Arimo"/>
                <a:cs typeface="Arimo"/>
                <a:sym typeface="Arimo"/>
              </a:defRPr>
            </a:lvl3pPr>
            <a:lvl4pPr lvl="3">
              <a:spcBef>
                <a:spcPts val="0"/>
              </a:spcBef>
              <a:spcAft>
                <a:spcPts val="0"/>
              </a:spcAft>
              <a:buClr>
                <a:schemeClr val="dk1"/>
              </a:buClr>
              <a:buSzPts val="2400"/>
              <a:buFont typeface="Arimo"/>
              <a:buNone/>
              <a:defRPr sz="2400">
                <a:latin typeface="Arimo"/>
                <a:ea typeface="Arimo"/>
                <a:cs typeface="Arimo"/>
                <a:sym typeface="Arimo"/>
              </a:defRPr>
            </a:lvl4pPr>
            <a:lvl5pPr lvl="4">
              <a:spcBef>
                <a:spcPts val="0"/>
              </a:spcBef>
              <a:spcAft>
                <a:spcPts val="0"/>
              </a:spcAft>
              <a:buClr>
                <a:schemeClr val="dk1"/>
              </a:buClr>
              <a:buSzPts val="2400"/>
              <a:buFont typeface="Arimo"/>
              <a:buNone/>
              <a:defRPr sz="2400">
                <a:latin typeface="Arimo"/>
                <a:ea typeface="Arimo"/>
                <a:cs typeface="Arimo"/>
                <a:sym typeface="Arimo"/>
              </a:defRPr>
            </a:lvl5pPr>
            <a:lvl6pPr lvl="5">
              <a:spcBef>
                <a:spcPts val="0"/>
              </a:spcBef>
              <a:spcAft>
                <a:spcPts val="0"/>
              </a:spcAft>
              <a:buClr>
                <a:schemeClr val="dk1"/>
              </a:buClr>
              <a:buSzPts val="2400"/>
              <a:buFont typeface="Arimo"/>
              <a:buNone/>
              <a:defRPr sz="2400">
                <a:latin typeface="Arimo"/>
                <a:ea typeface="Arimo"/>
                <a:cs typeface="Arimo"/>
                <a:sym typeface="Arimo"/>
              </a:defRPr>
            </a:lvl6pPr>
            <a:lvl7pPr lvl="6">
              <a:spcBef>
                <a:spcPts val="0"/>
              </a:spcBef>
              <a:spcAft>
                <a:spcPts val="0"/>
              </a:spcAft>
              <a:buClr>
                <a:schemeClr val="dk1"/>
              </a:buClr>
              <a:buSzPts val="2400"/>
              <a:buFont typeface="Arimo"/>
              <a:buNone/>
              <a:defRPr sz="2400">
                <a:latin typeface="Arimo"/>
                <a:ea typeface="Arimo"/>
                <a:cs typeface="Arimo"/>
                <a:sym typeface="Arimo"/>
              </a:defRPr>
            </a:lvl7pPr>
            <a:lvl8pPr lvl="7">
              <a:spcBef>
                <a:spcPts val="0"/>
              </a:spcBef>
              <a:spcAft>
                <a:spcPts val="0"/>
              </a:spcAft>
              <a:buClr>
                <a:schemeClr val="dk1"/>
              </a:buClr>
              <a:buSzPts val="2400"/>
              <a:buFont typeface="Arimo"/>
              <a:buNone/>
              <a:defRPr sz="2400">
                <a:latin typeface="Arimo"/>
                <a:ea typeface="Arimo"/>
                <a:cs typeface="Arimo"/>
                <a:sym typeface="Arimo"/>
              </a:defRPr>
            </a:lvl8pPr>
            <a:lvl9pPr lvl="8">
              <a:spcBef>
                <a:spcPts val="0"/>
              </a:spcBef>
              <a:spcAft>
                <a:spcPts val="0"/>
              </a:spcAft>
              <a:buClr>
                <a:schemeClr val="dk1"/>
              </a:buClr>
              <a:buSzPts val="2400"/>
              <a:buFont typeface="Arimo"/>
              <a:buNone/>
              <a:defRPr sz="2400">
                <a:latin typeface="Arimo"/>
                <a:ea typeface="Arimo"/>
                <a:cs typeface="Arimo"/>
                <a:sym typeface="Arimo"/>
              </a:defRPr>
            </a:lvl9pPr>
          </a:lstStyle>
          <a:p/>
        </p:txBody>
      </p:sp>
      <p:sp>
        <p:nvSpPr>
          <p:cNvPr id="1114" name="Google Shape;1114;p54"/>
          <p:cNvSpPr txBox="1"/>
          <p:nvPr>
            <p:ph type="title"/>
          </p:nvPr>
        </p:nvSpPr>
        <p:spPr>
          <a:xfrm>
            <a:off x="277425" y="2056225"/>
            <a:ext cx="3541500" cy="2803500"/>
          </a:xfrm>
          <a:prstGeom prst="rect">
            <a:avLst/>
          </a:prstGeom>
        </p:spPr>
        <p:txBody>
          <a:bodyPr anchorCtr="0" anchor="b" bIns="0" lIns="0" spcFirstLastPara="1" rIns="0" wrap="square" tIns="0">
            <a:noAutofit/>
          </a:bodyPr>
          <a:lstStyle>
            <a:lvl1pPr lvl="0">
              <a:spcBef>
                <a:spcPts val="0"/>
              </a:spcBef>
              <a:spcAft>
                <a:spcPts val="0"/>
              </a:spcAft>
              <a:buNone/>
              <a:defRPr sz="5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115" name="Google Shape;1115;p54"/>
          <p:cNvSpPr txBox="1"/>
          <p:nvPr>
            <p:ph idx="4" type="subTitle"/>
          </p:nvPr>
        </p:nvSpPr>
        <p:spPr>
          <a:xfrm>
            <a:off x="277500" y="278858"/>
            <a:ext cx="1630200" cy="13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Arimo"/>
              <a:buNone/>
              <a:defRPr sz="800">
                <a:latin typeface="Arimo"/>
                <a:ea typeface="Arimo"/>
                <a:cs typeface="Arimo"/>
                <a:sym typeface="Arimo"/>
              </a:defRPr>
            </a:lvl1pPr>
            <a:lvl2pPr lvl="1">
              <a:spcBef>
                <a:spcPts val="0"/>
              </a:spcBef>
              <a:spcAft>
                <a:spcPts val="0"/>
              </a:spcAft>
              <a:buClr>
                <a:schemeClr val="dk1"/>
              </a:buClr>
              <a:buSzPts val="1400"/>
              <a:buFont typeface="Arimo"/>
              <a:buNone/>
              <a:defRPr>
                <a:latin typeface="Arimo"/>
                <a:ea typeface="Arimo"/>
                <a:cs typeface="Arimo"/>
                <a:sym typeface="Arimo"/>
              </a:defRPr>
            </a:lvl2pPr>
            <a:lvl3pPr lvl="2">
              <a:spcBef>
                <a:spcPts val="0"/>
              </a:spcBef>
              <a:spcAft>
                <a:spcPts val="0"/>
              </a:spcAft>
              <a:buClr>
                <a:schemeClr val="dk1"/>
              </a:buClr>
              <a:buSzPts val="1400"/>
              <a:buFont typeface="Arimo"/>
              <a:buNone/>
              <a:defRPr>
                <a:latin typeface="Arimo"/>
                <a:ea typeface="Arimo"/>
                <a:cs typeface="Arimo"/>
                <a:sym typeface="Arimo"/>
              </a:defRPr>
            </a:lvl3pPr>
            <a:lvl4pPr lvl="3">
              <a:spcBef>
                <a:spcPts val="0"/>
              </a:spcBef>
              <a:spcAft>
                <a:spcPts val="0"/>
              </a:spcAft>
              <a:buClr>
                <a:schemeClr val="dk1"/>
              </a:buClr>
              <a:buSzPts val="1400"/>
              <a:buFont typeface="Arimo"/>
              <a:buNone/>
              <a:defRPr>
                <a:latin typeface="Arimo"/>
                <a:ea typeface="Arimo"/>
                <a:cs typeface="Arimo"/>
                <a:sym typeface="Arimo"/>
              </a:defRPr>
            </a:lvl4pPr>
            <a:lvl5pPr lvl="4">
              <a:spcBef>
                <a:spcPts val="0"/>
              </a:spcBef>
              <a:spcAft>
                <a:spcPts val="0"/>
              </a:spcAft>
              <a:buClr>
                <a:schemeClr val="dk1"/>
              </a:buClr>
              <a:buSzPts val="1400"/>
              <a:buFont typeface="Arimo"/>
              <a:buNone/>
              <a:defRPr>
                <a:latin typeface="Arimo"/>
                <a:ea typeface="Arimo"/>
                <a:cs typeface="Arimo"/>
                <a:sym typeface="Arimo"/>
              </a:defRPr>
            </a:lvl5pPr>
            <a:lvl6pPr lvl="5">
              <a:spcBef>
                <a:spcPts val="0"/>
              </a:spcBef>
              <a:spcAft>
                <a:spcPts val="0"/>
              </a:spcAft>
              <a:buClr>
                <a:schemeClr val="dk1"/>
              </a:buClr>
              <a:buSzPts val="1400"/>
              <a:buFont typeface="Arimo"/>
              <a:buNone/>
              <a:defRPr>
                <a:latin typeface="Arimo"/>
                <a:ea typeface="Arimo"/>
                <a:cs typeface="Arimo"/>
                <a:sym typeface="Arimo"/>
              </a:defRPr>
            </a:lvl6pPr>
            <a:lvl7pPr lvl="6">
              <a:spcBef>
                <a:spcPts val="0"/>
              </a:spcBef>
              <a:spcAft>
                <a:spcPts val="0"/>
              </a:spcAft>
              <a:buClr>
                <a:schemeClr val="dk1"/>
              </a:buClr>
              <a:buSzPts val="1400"/>
              <a:buFont typeface="Arimo"/>
              <a:buNone/>
              <a:defRPr>
                <a:latin typeface="Arimo"/>
                <a:ea typeface="Arimo"/>
                <a:cs typeface="Arimo"/>
                <a:sym typeface="Arimo"/>
              </a:defRPr>
            </a:lvl7pPr>
            <a:lvl8pPr lvl="7">
              <a:spcBef>
                <a:spcPts val="0"/>
              </a:spcBef>
              <a:spcAft>
                <a:spcPts val="0"/>
              </a:spcAft>
              <a:buClr>
                <a:schemeClr val="dk1"/>
              </a:buClr>
              <a:buSzPts val="1400"/>
              <a:buFont typeface="Arimo"/>
              <a:buNone/>
              <a:defRPr>
                <a:latin typeface="Arimo"/>
                <a:ea typeface="Arimo"/>
                <a:cs typeface="Arimo"/>
                <a:sym typeface="Arimo"/>
              </a:defRPr>
            </a:lvl8pPr>
            <a:lvl9pPr lvl="8">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116" name="Google Shape;1116;p54"/>
          <p:cNvSpPr txBox="1"/>
          <p:nvPr>
            <p:ph idx="5" type="subTitle"/>
          </p:nvPr>
        </p:nvSpPr>
        <p:spPr>
          <a:xfrm>
            <a:off x="7236300" y="278858"/>
            <a:ext cx="1630200" cy="137400"/>
          </a:xfrm>
          <a:prstGeom prst="rect">
            <a:avLst/>
          </a:prstGeom>
        </p:spPr>
        <p:txBody>
          <a:bodyPr anchorCtr="0" anchor="t" bIns="0" lIns="0" spcFirstLastPara="1" rIns="0" wrap="square" tIns="0">
            <a:noAutofit/>
          </a:bodyPr>
          <a:lstStyle>
            <a:lvl1pPr lvl="0" algn="r">
              <a:spcBef>
                <a:spcPts val="0"/>
              </a:spcBef>
              <a:spcAft>
                <a:spcPts val="0"/>
              </a:spcAft>
              <a:buClr>
                <a:schemeClr val="dk1"/>
              </a:buClr>
              <a:buSzPts val="800"/>
              <a:buFont typeface="Arimo"/>
              <a:buNone/>
              <a:defRPr sz="800">
                <a:latin typeface="Arimo"/>
                <a:ea typeface="Arimo"/>
                <a:cs typeface="Arimo"/>
                <a:sym typeface="Arimo"/>
              </a:defRPr>
            </a:lvl1pPr>
            <a:lvl2pPr lvl="1">
              <a:spcBef>
                <a:spcPts val="0"/>
              </a:spcBef>
              <a:spcAft>
                <a:spcPts val="0"/>
              </a:spcAft>
              <a:buClr>
                <a:schemeClr val="dk1"/>
              </a:buClr>
              <a:buSzPts val="1400"/>
              <a:buFont typeface="Arimo"/>
              <a:buNone/>
              <a:defRPr>
                <a:latin typeface="Arimo"/>
                <a:ea typeface="Arimo"/>
                <a:cs typeface="Arimo"/>
                <a:sym typeface="Arimo"/>
              </a:defRPr>
            </a:lvl2pPr>
            <a:lvl3pPr lvl="2">
              <a:spcBef>
                <a:spcPts val="0"/>
              </a:spcBef>
              <a:spcAft>
                <a:spcPts val="0"/>
              </a:spcAft>
              <a:buClr>
                <a:schemeClr val="dk1"/>
              </a:buClr>
              <a:buSzPts val="1400"/>
              <a:buFont typeface="Arimo"/>
              <a:buNone/>
              <a:defRPr>
                <a:latin typeface="Arimo"/>
                <a:ea typeface="Arimo"/>
                <a:cs typeface="Arimo"/>
                <a:sym typeface="Arimo"/>
              </a:defRPr>
            </a:lvl3pPr>
            <a:lvl4pPr lvl="3">
              <a:spcBef>
                <a:spcPts val="0"/>
              </a:spcBef>
              <a:spcAft>
                <a:spcPts val="0"/>
              </a:spcAft>
              <a:buClr>
                <a:schemeClr val="dk1"/>
              </a:buClr>
              <a:buSzPts val="1400"/>
              <a:buFont typeface="Arimo"/>
              <a:buNone/>
              <a:defRPr>
                <a:latin typeface="Arimo"/>
                <a:ea typeface="Arimo"/>
                <a:cs typeface="Arimo"/>
                <a:sym typeface="Arimo"/>
              </a:defRPr>
            </a:lvl4pPr>
            <a:lvl5pPr lvl="4">
              <a:spcBef>
                <a:spcPts val="0"/>
              </a:spcBef>
              <a:spcAft>
                <a:spcPts val="0"/>
              </a:spcAft>
              <a:buClr>
                <a:schemeClr val="dk1"/>
              </a:buClr>
              <a:buSzPts val="1400"/>
              <a:buFont typeface="Arimo"/>
              <a:buNone/>
              <a:defRPr>
                <a:latin typeface="Arimo"/>
                <a:ea typeface="Arimo"/>
                <a:cs typeface="Arimo"/>
                <a:sym typeface="Arimo"/>
              </a:defRPr>
            </a:lvl5pPr>
            <a:lvl6pPr lvl="5">
              <a:spcBef>
                <a:spcPts val="0"/>
              </a:spcBef>
              <a:spcAft>
                <a:spcPts val="0"/>
              </a:spcAft>
              <a:buClr>
                <a:schemeClr val="dk1"/>
              </a:buClr>
              <a:buSzPts val="1400"/>
              <a:buFont typeface="Arimo"/>
              <a:buNone/>
              <a:defRPr>
                <a:latin typeface="Arimo"/>
                <a:ea typeface="Arimo"/>
                <a:cs typeface="Arimo"/>
                <a:sym typeface="Arimo"/>
              </a:defRPr>
            </a:lvl6pPr>
            <a:lvl7pPr lvl="6">
              <a:spcBef>
                <a:spcPts val="0"/>
              </a:spcBef>
              <a:spcAft>
                <a:spcPts val="0"/>
              </a:spcAft>
              <a:buClr>
                <a:schemeClr val="dk1"/>
              </a:buClr>
              <a:buSzPts val="1400"/>
              <a:buFont typeface="Arimo"/>
              <a:buNone/>
              <a:defRPr>
                <a:latin typeface="Arimo"/>
                <a:ea typeface="Arimo"/>
                <a:cs typeface="Arimo"/>
                <a:sym typeface="Arimo"/>
              </a:defRPr>
            </a:lvl7pPr>
            <a:lvl8pPr lvl="7">
              <a:spcBef>
                <a:spcPts val="0"/>
              </a:spcBef>
              <a:spcAft>
                <a:spcPts val="0"/>
              </a:spcAft>
              <a:buClr>
                <a:schemeClr val="dk1"/>
              </a:buClr>
              <a:buSzPts val="1400"/>
              <a:buFont typeface="Arimo"/>
              <a:buNone/>
              <a:defRPr>
                <a:latin typeface="Arimo"/>
                <a:ea typeface="Arimo"/>
                <a:cs typeface="Arimo"/>
                <a:sym typeface="Arimo"/>
              </a:defRPr>
            </a:lvl8pPr>
            <a:lvl9pPr lvl="8">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117" name="Google Shape;1117;p54"/>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algn="r">
              <a:lnSpc>
                <a:spcPct val="100000"/>
              </a:lnSpc>
              <a:spcBef>
                <a:spcPts val="0"/>
              </a:spcBef>
              <a:spcAft>
                <a:spcPts val="0"/>
              </a:spcAft>
              <a:buSzPts val="700"/>
              <a:buNone/>
              <a:defRPr sz="700">
                <a:solidFill>
                  <a:schemeClr val="dk1"/>
                </a:solidFill>
                <a:latin typeface="Arimo"/>
                <a:ea typeface="Arimo"/>
                <a:cs typeface="Arimo"/>
                <a:sym typeface="Arimo"/>
              </a:defRPr>
            </a:lvl1pPr>
            <a:lvl2pPr indent="0" lvl="1" marL="0" marR="0" algn="r">
              <a:lnSpc>
                <a:spcPct val="100000"/>
              </a:lnSpc>
              <a:spcBef>
                <a:spcPts val="0"/>
              </a:spcBef>
              <a:spcAft>
                <a:spcPts val="0"/>
              </a:spcAft>
              <a:buSzPts val="700"/>
              <a:buNone/>
              <a:defRPr sz="700">
                <a:solidFill>
                  <a:schemeClr val="dk1"/>
                </a:solidFill>
                <a:latin typeface="Arimo"/>
                <a:ea typeface="Arimo"/>
                <a:cs typeface="Arimo"/>
                <a:sym typeface="Arimo"/>
              </a:defRPr>
            </a:lvl2pPr>
            <a:lvl3pPr indent="0" lvl="2" marL="0" marR="0" algn="r">
              <a:lnSpc>
                <a:spcPct val="100000"/>
              </a:lnSpc>
              <a:spcBef>
                <a:spcPts val="0"/>
              </a:spcBef>
              <a:spcAft>
                <a:spcPts val="0"/>
              </a:spcAft>
              <a:buSzPts val="700"/>
              <a:buNone/>
              <a:defRPr sz="700">
                <a:solidFill>
                  <a:schemeClr val="dk1"/>
                </a:solidFill>
                <a:latin typeface="Arimo"/>
                <a:ea typeface="Arimo"/>
                <a:cs typeface="Arimo"/>
                <a:sym typeface="Arimo"/>
              </a:defRPr>
            </a:lvl3pPr>
            <a:lvl4pPr indent="0" lvl="3" marL="0" marR="0" algn="r">
              <a:lnSpc>
                <a:spcPct val="100000"/>
              </a:lnSpc>
              <a:spcBef>
                <a:spcPts val="0"/>
              </a:spcBef>
              <a:spcAft>
                <a:spcPts val="0"/>
              </a:spcAft>
              <a:buSzPts val="700"/>
              <a:buNone/>
              <a:defRPr sz="700">
                <a:solidFill>
                  <a:schemeClr val="dk1"/>
                </a:solidFill>
                <a:latin typeface="Arimo"/>
                <a:ea typeface="Arimo"/>
                <a:cs typeface="Arimo"/>
                <a:sym typeface="Arimo"/>
              </a:defRPr>
            </a:lvl4pPr>
            <a:lvl5pPr indent="0" lvl="4" marL="0" marR="0" algn="r">
              <a:lnSpc>
                <a:spcPct val="100000"/>
              </a:lnSpc>
              <a:spcBef>
                <a:spcPts val="0"/>
              </a:spcBef>
              <a:spcAft>
                <a:spcPts val="0"/>
              </a:spcAft>
              <a:buSzPts val="700"/>
              <a:buNone/>
              <a:defRPr sz="700">
                <a:solidFill>
                  <a:schemeClr val="dk1"/>
                </a:solidFill>
                <a:latin typeface="Arimo"/>
                <a:ea typeface="Arimo"/>
                <a:cs typeface="Arimo"/>
                <a:sym typeface="Arimo"/>
              </a:defRPr>
            </a:lvl5pPr>
            <a:lvl6pPr indent="0" lvl="5" marL="0" marR="0" algn="r">
              <a:lnSpc>
                <a:spcPct val="100000"/>
              </a:lnSpc>
              <a:spcBef>
                <a:spcPts val="0"/>
              </a:spcBef>
              <a:spcAft>
                <a:spcPts val="0"/>
              </a:spcAft>
              <a:buSzPts val="700"/>
              <a:buNone/>
              <a:defRPr sz="700">
                <a:solidFill>
                  <a:schemeClr val="dk1"/>
                </a:solidFill>
                <a:latin typeface="Arimo"/>
                <a:ea typeface="Arimo"/>
                <a:cs typeface="Arimo"/>
                <a:sym typeface="Arimo"/>
              </a:defRPr>
            </a:lvl6pPr>
            <a:lvl7pPr indent="0" lvl="6" marL="0" marR="0" algn="r">
              <a:lnSpc>
                <a:spcPct val="100000"/>
              </a:lnSpc>
              <a:spcBef>
                <a:spcPts val="0"/>
              </a:spcBef>
              <a:spcAft>
                <a:spcPts val="0"/>
              </a:spcAft>
              <a:buSzPts val="700"/>
              <a:buNone/>
              <a:defRPr sz="700">
                <a:solidFill>
                  <a:schemeClr val="dk1"/>
                </a:solidFill>
                <a:latin typeface="Arimo"/>
                <a:ea typeface="Arimo"/>
                <a:cs typeface="Arimo"/>
                <a:sym typeface="Arimo"/>
              </a:defRPr>
            </a:lvl7pPr>
            <a:lvl8pPr indent="0" lvl="7" marL="0" marR="0" algn="r">
              <a:lnSpc>
                <a:spcPct val="100000"/>
              </a:lnSpc>
              <a:spcBef>
                <a:spcPts val="0"/>
              </a:spcBef>
              <a:spcAft>
                <a:spcPts val="0"/>
              </a:spcAft>
              <a:buSzPts val="700"/>
              <a:buNone/>
              <a:defRPr sz="700">
                <a:solidFill>
                  <a:schemeClr val="dk1"/>
                </a:solidFill>
                <a:latin typeface="Arimo"/>
                <a:ea typeface="Arimo"/>
                <a:cs typeface="Arimo"/>
                <a:sym typeface="Arimo"/>
              </a:defRPr>
            </a:lvl8pPr>
            <a:lvl9pPr indent="0" lvl="8" marL="0" marR="0" algn="r">
              <a:lnSpc>
                <a:spcPct val="100000"/>
              </a:lnSpc>
              <a:spcBef>
                <a:spcPts val="0"/>
              </a:spcBef>
              <a:spcAft>
                <a:spcPts val="0"/>
              </a:spcAft>
              <a:buSzPts val="700"/>
              <a:buNone/>
              <a:defRPr sz="700">
                <a:solidFill>
                  <a:schemeClr val="dk1"/>
                </a:solidFill>
                <a:latin typeface="Arimo"/>
                <a:ea typeface="Arimo"/>
                <a:cs typeface="Arimo"/>
                <a:sym typeface="Arimo"/>
              </a:defRPr>
            </a:lvl9pPr>
          </a:lstStyle>
          <a:p>
            <a:pPr indent="-44450" lvl="0" marL="0" rtl="0" algn="r">
              <a:spcBef>
                <a:spcPts val="0"/>
              </a:spcBef>
              <a:spcAft>
                <a:spcPts val="0"/>
              </a:spcAft>
              <a:buClr>
                <a:schemeClr val="dk1"/>
              </a:buClr>
              <a:buSzPts val="700"/>
              <a:buFont typeface="Arimo"/>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1">
  <p:cSld name="CUSTOM_11">
    <p:bg>
      <p:bgPr>
        <a:solidFill>
          <a:schemeClr val="accent5"/>
        </a:solidFill>
      </p:bgPr>
    </p:bg>
    <p:spTree>
      <p:nvGrpSpPr>
        <p:cNvPr id="1118" name="Shape 1118"/>
        <p:cNvGrpSpPr/>
        <p:nvPr/>
      </p:nvGrpSpPr>
      <p:grpSpPr>
        <a:xfrm>
          <a:off x="0" y="0"/>
          <a:ext cx="0" cy="0"/>
          <a:chOff x="0" y="0"/>
          <a:chExt cx="0" cy="0"/>
        </a:xfrm>
      </p:grpSpPr>
      <p:sp>
        <p:nvSpPr>
          <p:cNvPr id="1119" name="Google Shape;1119;p55"/>
          <p:cNvSpPr/>
          <p:nvPr>
            <p:ph idx="2" type="pic"/>
          </p:nvPr>
        </p:nvSpPr>
        <p:spPr>
          <a:xfrm>
            <a:off x="7480825" y="734600"/>
            <a:ext cx="1383900" cy="1660200"/>
          </a:xfrm>
          <a:prstGeom prst="roundRect">
            <a:avLst>
              <a:gd fmla="val 11646" name="adj"/>
            </a:avLst>
          </a:prstGeom>
          <a:noFill/>
          <a:ln>
            <a:noFill/>
          </a:ln>
        </p:spPr>
      </p:sp>
      <p:sp>
        <p:nvSpPr>
          <p:cNvPr id="1120" name="Google Shape;1120;p55"/>
          <p:cNvSpPr/>
          <p:nvPr>
            <p:ph idx="3" type="pic"/>
          </p:nvPr>
        </p:nvSpPr>
        <p:spPr>
          <a:xfrm>
            <a:off x="7480825" y="2521175"/>
            <a:ext cx="1383900" cy="1879200"/>
          </a:xfrm>
          <a:prstGeom prst="roundRect">
            <a:avLst>
              <a:gd fmla="val 11646" name="adj"/>
            </a:avLst>
          </a:prstGeom>
          <a:noFill/>
          <a:ln>
            <a:noFill/>
          </a:ln>
        </p:spPr>
      </p:sp>
      <p:sp>
        <p:nvSpPr>
          <p:cNvPr id="1121" name="Google Shape;1121;p55"/>
          <p:cNvSpPr/>
          <p:nvPr>
            <p:ph idx="4" type="pic"/>
          </p:nvPr>
        </p:nvSpPr>
        <p:spPr>
          <a:xfrm>
            <a:off x="4665550" y="850900"/>
            <a:ext cx="2589300" cy="3433200"/>
          </a:xfrm>
          <a:prstGeom prst="roundRect">
            <a:avLst>
              <a:gd fmla="val 6330" name="adj"/>
            </a:avLst>
          </a:prstGeom>
          <a:noFill/>
          <a:ln>
            <a:noFill/>
          </a:ln>
        </p:spPr>
      </p:sp>
      <p:sp>
        <p:nvSpPr>
          <p:cNvPr id="1122" name="Google Shape;1122;p55"/>
          <p:cNvSpPr txBox="1"/>
          <p:nvPr>
            <p:ph type="title"/>
          </p:nvPr>
        </p:nvSpPr>
        <p:spPr>
          <a:xfrm>
            <a:off x="277500" y="2344250"/>
            <a:ext cx="2820600" cy="1023600"/>
          </a:xfrm>
          <a:prstGeom prst="rect">
            <a:avLst/>
          </a:prstGeom>
        </p:spPr>
        <p:txBody>
          <a:bodyPr anchorCtr="0" anchor="b" bIns="0" lIns="0" spcFirstLastPara="1" rIns="0" wrap="square" tIns="91425">
            <a:noAutofit/>
          </a:bodyPr>
          <a:lstStyle>
            <a:lvl1pPr lvl="0">
              <a:lnSpc>
                <a:spcPct val="100000"/>
              </a:lnSpc>
              <a:spcBef>
                <a:spcPts val="0"/>
              </a:spcBef>
              <a:spcAft>
                <a:spcPts val="0"/>
              </a:spcAft>
              <a:buNone/>
              <a:defRPr sz="2000"/>
            </a:lvl1pPr>
            <a:lvl2pPr lvl="1" algn="ctr">
              <a:lnSpc>
                <a:spcPct val="115000"/>
              </a:lnSpc>
              <a:spcBef>
                <a:spcPts val="0"/>
              </a:spcBef>
              <a:spcAft>
                <a:spcPts val="0"/>
              </a:spcAft>
              <a:buNone/>
              <a:defRPr sz="4800">
                <a:latin typeface="Arimo Medium"/>
                <a:ea typeface="Arimo Medium"/>
                <a:cs typeface="Arimo Medium"/>
                <a:sym typeface="Arimo Medium"/>
              </a:defRPr>
            </a:lvl2pPr>
            <a:lvl3pPr lvl="2" algn="ctr">
              <a:lnSpc>
                <a:spcPct val="115000"/>
              </a:lnSpc>
              <a:spcBef>
                <a:spcPts val="0"/>
              </a:spcBef>
              <a:spcAft>
                <a:spcPts val="0"/>
              </a:spcAft>
              <a:buNone/>
              <a:defRPr sz="4800">
                <a:latin typeface="Arimo Medium"/>
                <a:ea typeface="Arimo Medium"/>
                <a:cs typeface="Arimo Medium"/>
                <a:sym typeface="Arimo Medium"/>
              </a:defRPr>
            </a:lvl3pPr>
            <a:lvl4pPr lvl="3" algn="ctr">
              <a:lnSpc>
                <a:spcPct val="115000"/>
              </a:lnSpc>
              <a:spcBef>
                <a:spcPts val="0"/>
              </a:spcBef>
              <a:spcAft>
                <a:spcPts val="0"/>
              </a:spcAft>
              <a:buNone/>
              <a:defRPr sz="4800">
                <a:latin typeface="Arimo Medium"/>
                <a:ea typeface="Arimo Medium"/>
                <a:cs typeface="Arimo Medium"/>
                <a:sym typeface="Arimo Medium"/>
              </a:defRPr>
            </a:lvl4pPr>
            <a:lvl5pPr lvl="4" algn="ctr">
              <a:lnSpc>
                <a:spcPct val="115000"/>
              </a:lnSpc>
              <a:spcBef>
                <a:spcPts val="0"/>
              </a:spcBef>
              <a:spcAft>
                <a:spcPts val="0"/>
              </a:spcAft>
              <a:buNone/>
              <a:defRPr sz="4800">
                <a:latin typeface="Arimo Medium"/>
                <a:ea typeface="Arimo Medium"/>
                <a:cs typeface="Arimo Medium"/>
                <a:sym typeface="Arimo Medium"/>
              </a:defRPr>
            </a:lvl5pPr>
            <a:lvl6pPr lvl="5" algn="ctr">
              <a:lnSpc>
                <a:spcPct val="115000"/>
              </a:lnSpc>
              <a:spcBef>
                <a:spcPts val="0"/>
              </a:spcBef>
              <a:spcAft>
                <a:spcPts val="0"/>
              </a:spcAft>
              <a:buNone/>
              <a:defRPr sz="4800">
                <a:latin typeface="Arimo Medium"/>
                <a:ea typeface="Arimo Medium"/>
                <a:cs typeface="Arimo Medium"/>
                <a:sym typeface="Arimo Medium"/>
              </a:defRPr>
            </a:lvl6pPr>
            <a:lvl7pPr lvl="6" algn="ctr">
              <a:lnSpc>
                <a:spcPct val="115000"/>
              </a:lnSpc>
              <a:spcBef>
                <a:spcPts val="0"/>
              </a:spcBef>
              <a:spcAft>
                <a:spcPts val="0"/>
              </a:spcAft>
              <a:buNone/>
              <a:defRPr sz="4800">
                <a:latin typeface="Arimo Medium"/>
                <a:ea typeface="Arimo Medium"/>
                <a:cs typeface="Arimo Medium"/>
                <a:sym typeface="Arimo Medium"/>
              </a:defRPr>
            </a:lvl7pPr>
            <a:lvl8pPr lvl="7" algn="ctr">
              <a:lnSpc>
                <a:spcPct val="115000"/>
              </a:lnSpc>
              <a:spcBef>
                <a:spcPts val="0"/>
              </a:spcBef>
              <a:spcAft>
                <a:spcPts val="0"/>
              </a:spcAft>
              <a:buNone/>
              <a:defRPr sz="4800">
                <a:latin typeface="Arimo Medium"/>
                <a:ea typeface="Arimo Medium"/>
                <a:cs typeface="Arimo Medium"/>
                <a:sym typeface="Arimo Medium"/>
              </a:defRPr>
            </a:lvl8pPr>
            <a:lvl9pPr lvl="8" algn="ctr">
              <a:lnSpc>
                <a:spcPct val="115000"/>
              </a:lnSpc>
              <a:spcBef>
                <a:spcPts val="0"/>
              </a:spcBef>
              <a:spcAft>
                <a:spcPts val="0"/>
              </a:spcAft>
              <a:buNone/>
              <a:defRPr sz="4800">
                <a:latin typeface="Arimo Medium"/>
                <a:ea typeface="Arimo Medium"/>
                <a:cs typeface="Arimo Medium"/>
                <a:sym typeface="Arimo Medium"/>
              </a:defRPr>
            </a:lvl9pPr>
          </a:lstStyle>
          <a:p/>
        </p:txBody>
      </p:sp>
      <p:sp>
        <p:nvSpPr>
          <p:cNvPr id="1123" name="Google Shape;1123;p55"/>
          <p:cNvSpPr txBox="1"/>
          <p:nvPr>
            <p:ph idx="5" type="title"/>
          </p:nvPr>
        </p:nvSpPr>
        <p:spPr>
          <a:xfrm>
            <a:off x="277500" y="3422542"/>
            <a:ext cx="2820600" cy="1023600"/>
          </a:xfrm>
          <a:prstGeom prst="rect">
            <a:avLst/>
          </a:prstGeom>
        </p:spPr>
        <p:txBody>
          <a:bodyPr anchorCtr="0" anchor="t" bIns="0" lIns="0" spcFirstLastPara="1" rIns="0" wrap="square" tIns="91425">
            <a:noAutofit/>
          </a:bodyPr>
          <a:lstStyle>
            <a:lvl1pPr lvl="0">
              <a:lnSpc>
                <a:spcPct val="100000"/>
              </a:lnSpc>
              <a:spcBef>
                <a:spcPts val="0"/>
              </a:spcBef>
              <a:spcAft>
                <a:spcPts val="0"/>
              </a:spcAft>
              <a:buNone/>
              <a:defRPr sz="1100"/>
            </a:lvl1pPr>
            <a:lvl2pPr lvl="1" algn="ctr">
              <a:lnSpc>
                <a:spcPct val="115000"/>
              </a:lnSpc>
              <a:spcBef>
                <a:spcPts val="0"/>
              </a:spcBef>
              <a:spcAft>
                <a:spcPts val="0"/>
              </a:spcAft>
              <a:buNone/>
              <a:defRPr sz="4800">
                <a:latin typeface="Arimo Medium"/>
                <a:ea typeface="Arimo Medium"/>
                <a:cs typeface="Arimo Medium"/>
                <a:sym typeface="Arimo Medium"/>
              </a:defRPr>
            </a:lvl2pPr>
            <a:lvl3pPr lvl="2" algn="ctr">
              <a:lnSpc>
                <a:spcPct val="115000"/>
              </a:lnSpc>
              <a:spcBef>
                <a:spcPts val="0"/>
              </a:spcBef>
              <a:spcAft>
                <a:spcPts val="0"/>
              </a:spcAft>
              <a:buNone/>
              <a:defRPr sz="4800">
                <a:latin typeface="Arimo Medium"/>
                <a:ea typeface="Arimo Medium"/>
                <a:cs typeface="Arimo Medium"/>
                <a:sym typeface="Arimo Medium"/>
              </a:defRPr>
            </a:lvl3pPr>
            <a:lvl4pPr lvl="3" algn="ctr">
              <a:lnSpc>
                <a:spcPct val="115000"/>
              </a:lnSpc>
              <a:spcBef>
                <a:spcPts val="0"/>
              </a:spcBef>
              <a:spcAft>
                <a:spcPts val="0"/>
              </a:spcAft>
              <a:buNone/>
              <a:defRPr sz="4800">
                <a:latin typeface="Arimo Medium"/>
                <a:ea typeface="Arimo Medium"/>
                <a:cs typeface="Arimo Medium"/>
                <a:sym typeface="Arimo Medium"/>
              </a:defRPr>
            </a:lvl4pPr>
            <a:lvl5pPr lvl="4" algn="ctr">
              <a:lnSpc>
                <a:spcPct val="115000"/>
              </a:lnSpc>
              <a:spcBef>
                <a:spcPts val="0"/>
              </a:spcBef>
              <a:spcAft>
                <a:spcPts val="0"/>
              </a:spcAft>
              <a:buNone/>
              <a:defRPr sz="4800">
                <a:latin typeface="Arimo Medium"/>
                <a:ea typeface="Arimo Medium"/>
                <a:cs typeface="Arimo Medium"/>
                <a:sym typeface="Arimo Medium"/>
              </a:defRPr>
            </a:lvl5pPr>
            <a:lvl6pPr lvl="5" algn="ctr">
              <a:lnSpc>
                <a:spcPct val="115000"/>
              </a:lnSpc>
              <a:spcBef>
                <a:spcPts val="0"/>
              </a:spcBef>
              <a:spcAft>
                <a:spcPts val="0"/>
              </a:spcAft>
              <a:buNone/>
              <a:defRPr sz="4800">
                <a:latin typeface="Arimo Medium"/>
                <a:ea typeface="Arimo Medium"/>
                <a:cs typeface="Arimo Medium"/>
                <a:sym typeface="Arimo Medium"/>
              </a:defRPr>
            </a:lvl6pPr>
            <a:lvl7pPr lvl="6" algn="ctr">
              <a:lnSpc>
                <a:spcPct val="115000"/>
              </a:lnSpc>
              <a:spcBef>
                <a:spcPts val="0"/>
              </a:spcBef>
              <a:spcAft>
                <a:spcPts val="0"/>
              </a:spcAft>
              <a:buNone/>
              <a:defRPr sz="4800">
                <a:latin typeface="Arimo Medium"/>
                <a:ea typeface="Arimo Medium"/>
                <a:cs typeface="Arimo Medium"/>
                <a:sym typeface="Arimo Medium"/>
              </a:defRPr>
            </a:lvl7pPr>
            <a:lvl8pPr lvl="7" algn="ctr">
              <a:lnSpc>
                <a:spcPct val="115000"/>
              </a:lnSpc>
              <a:spcBef>
                <a:spcPts val="0"/>
              </a:spcBef>
              <a:spcAft>
                <a:spcPts val="0"/>
              </a:spcAft>
              <a:buNone/>
              <a:defRPr sz="4800">
                <a:latin typeface="Arimo Medium"/>
                <a:ea typeface="Arimo Medium"/>
                <a:cs typeface="Arimo Medium"/>
                <a:sym typeface="Arimo Medium"/>
              </a:defRPr>
            </a:lvl8pPr>
            <a:lvl9pPr lvl="8" algn="ctr">
              <a:lnSpc>
                <a:spcPct val="115000"/>
              </a:lnSpc>
              <a:spcBef>
                <a:spcPts val="0"/>
              </a:spcBef>
              <a:spcAft>
                <a:spcPts val="0"/>
              </a:spcAft>
              <a:buNone/>
              <a:defRPr sz="4800">
                <a:latin typeface="Arimo Medium"/>
                <a:ea typeface="Arimo Medium"/>
                <a:cs typeface="Arimo Medium"/>
                <a:sym typeface="Arimo Medium"/>
              </a:defRPr>
            </a:lvl9pPr>
          </a:lstStyle>
          <a:p/>
        </p:txBody>
      </p:sp>
      <p:sp>
        <p:nvSpPr>
          <p:cNvPr id="1124" name="Google Shape;1124;p55"/>
          <p:cNvSpPr txBox="1"/>
          <p:nvPr>
            <p:ph idx="1" type="subTitle"/>
          </p:nvPr>
        </p:nvSpPr>
        <p:spPr>
          <a:xfrm>
            <a:off x="277500" y="278858"/>
            <a:ext cx="1630200" cy="13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Arimo"/>
              <a:buNone/>
              <a:defRPr sz="800">
                <a:latin typeface="Arimo"/>
                <a:ea typeface="Arimo"/>
                <a:cs typeface="Arimo"/>
                <a:sym typeface="Arimo"/>
              </a:defRPr>
            </a:lvl1pPr>
            <a:lvl2pPr lvl="1">
              <a:spcBef>
                <a:spcPts val="0"/>
              </a:spcBef>
              <a:spcAft>
                <a:spcPts val="0"/>
              </a:spcAft>
              <a:buClr>
                <a:schemeClr val="dk1"/>
              </a:buClr>
              <a:buSzPts val="1400"/>
              <a:buFont typeface="Arimo"/>
              <a:buNone/>
              <a:defRPr>
                <a:latin typeface="Arimo"/>
                <a:ea typeface="Arimo"/>
                <a:cs typeface="Arimo"/>
                <a:sym typeface="Arimo"/>
              </a:defRPr>
            </a:lvl2pPr>
            <a:lvl3pPr lvl="2">
              <a:spcBef>
                <a:spcPts val="0"/>
              </a:spcBef>
              <a:spcAft>
                <a:spcPts val="0"/>
              </a:spcAft>
              <a:buClr>
                <a:schemeClr val="dk1"/>
              </a:buClr>
              <a:buSzPts val="1400"/>
              <a:buFont typeface="Arimo"/>
              <a:buNone/>
              <a:defRPr>
                <a:latin typeface="Arimo"/>
                <a:ea typeface="Arimo"/>
                <a:cs typeface="Arimo"/>
                <a:sym typeface="Arimo"/>
              </a:defRPr>
            </a:lvl3pPr>
            <a:lvl4pPr lvl="3">
              <a:spcBef>
                <a:spcPts val="0"/>
              </a:spcBef>
              <a:spcAft>
                <a:spcPts val="0"/>
              </a:spcAft>
              <a:buClr>
                <a:schemeClr val="dk1"/>
              </a:buClr>
              <a:buSzPts val="1400"/>
              <a:buFont typeface="Arimo"/>
              <a:buNone/>
              <a:defRPr>
                <a:latin typeface="Arimo"/>
                <a:ea typeface="Arimo"/>
                <a:cs typeface="Arimo"/>
                <a:sym typeface="Arimo"/>
              </a:defRPr>
            </a:lvl4pPr>
            <a:lvl5pPr lvl="4">
              <a:spcBef>
                <a:spcPts val="0"/>
              </a:spcBef>
              <a:spcAft>
                <a:spcPts val="0"/>
              </a:spcAft>
              <a:buClr>
                <a:schemeClr val="dk1"/>
              </a:buClr>
              <a:buSzPts val="1400"/>
              <a:buFont typeface="Arimo"/>
              <a:buNone/>
              <a:defRPr>
                <a:latin typeface="Arimo"/>
                <a:ea typeface="Arimo"/>
                <a:cs typeface="Arimo"/>
                <a:sym typeface="Arimo"/>
              </a:defRPr>
            </a:lvl5pPr>
            <a:lvl6pPr lvl="5">
              <a:spcBef>
                <a:spcPts val="0"/>
              </a:spcBef>
              <a:spcAft>
                <a:spcPts val="0"/>
              </a:spcAft>
              <a:buClr>
                <a:schemeClr val="dk1"/>
              </a:buClr>
              <a:buSzPts val="1400"/>
              <a:buFont typeface="Arimo"/>
              <a:buNone/>
              <a:defRPr>
                <a:latin typeface="Arimo"/>
                <a:ea typeface="Arimo"/>
                <a:cs typeface="Arimo"/>
                <a:sym typeface="Arimo"/>
              </a:defRPr>
            </a:lvl6pPr>
            <a:lvl7pPr lvl="6">
              <a:spcBef>
                <a:spcPts val="0"/>
              </a:spcBef>
              <a:spcAft>
                <a:spcPts val="0"/>
              </a:spcAft>
              <a:buClr>
                <a:schemeClr val="dk1"/>
              </a:buClr>
              <a:buSzPts val="1400"/>
              <a:buFont typeface="Arimo"/>
              <a:buNone/>
              <a:defRPr>
                <a:latin typeface="Arimo"/>
                <a:ea typeface="Arimo"/>
                <a:cs typeface="Arimo"/>
                <a:sym typeface="Arimo"/>
              </a:defRPr>
            </a:lvl7pPr>
            <a:lvl8pPr lvl="7">
              <a:spcBef>
                <a:spcPts val="0"/>
              </a:spcBef>
              <a:spcAft>
                <a:spcPts val="0"/>
              </a:spcAft>
              <a:buClr>
                <a:schemeClr val="dk1"/>
              </a:buClr>
              <a:buSzPts val="1400"/>
              <a:buFont typeface="Arimo"/>
              <a:buNone/>
              <a:defRPr>
                <a:latin typeface="Arimo"/>
                <a:ea typeface="Arimo"/>
                <a:cs typeface="Arimo"/>
                <a:sym typeface="Arimo"/>
              </a:defRPr>
            </a:lvl8pPr>
            <a:lvl9pPr lvl="8">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125" name="Google Shape;1125;p55"/>
          <p:cNvSpPr txBox="1"/>
          <p:nvPr>
            <p:ph idx="6" type="subTitle"/>
          </p:nvPr>
        </p:nvSpPr>
        <p:spPr>
          <a:xfrm>
            <a:off x="7236300" y="278858"/>
            <a:ext cx="1630200" cy="137400"/>
          </a:xfrm>
          <a:prstGeom prst="rect">
            <a:avLst/>
          </a:prstGeom>
        </p:spPr>
        <p:txBody>
          <a:bodyPr anchorCtr="0" anchor="t" bIns="0" lIns="0" spcFirstLastPara="1" rIns="0" wrap="square" tIns="0">
            <a:noAutofit/>
          </a:bodyPr>
          <a:lstStyle>
            <a:lvl1pPr lvl="0" algn="r">
              <a:spcBef>
                <a:spcPts val="0"/>
              </a:spcBef>
              <a:spcAft>
                <a:spcPts val="0"/>
              </a:spcAft>
              <a:buClr>
                <a:schemeClr val="dk1"/>
              </a:buClr>
              <a:buSzPts val="800"/>
              <a:buFont typeface="Arimo"/>
              <a:buNone/>
              <a:defRPr sz="800">
                <a:latin typeface="Arimo"/>
                <a:ea typeface="Arimo"/>
                <a:cs typeface="Arimo"/>
                <a:sym typeface="Arimo"/>
              </a:defRPr>
            </a:lvl1pPr>
            <a:lvl2pPr lvl="1">
              <a:spcBef>
                <a:spcPts val="0"/>
              </a:spcBef>
              <a:spcAft>
                <a:spcPts val="0"/>
              </a:spcAft>
              <a:buClr>
                <a:schemeClr val="dk1"/>
              </a:buClr>
              <a:buSzPts val="1400"/>
              <a:buFont typeface="Arimo"/>
              <a:buNone/>
              <a:defRPr>
                <a:latin typeface="Arimo"/>
                <a:ea typeface="Arimo"/>
                <a:cs typeface="Arimo"/>
                <a:sym typeface="Arimo"/>
              </a:defRPr>
            </a:lvl2pPr>
            <a:lvl3pPr lvl="2">
              <a:spcBef>
                <a:spcPts val="0"/>
              </a:spcBef>
              <a:spcAft>
                <a:spcPts val="0"/>
              </a:spcAft>
              <a:buClr>
                <a:schemeClr val="dk1"/>
              </a:buClr>
              <a:buSzPts val="1400"/>
              <a:buFont typeface="Arimo"/>
              <a:buNone/>
              <a:defRPr>
                <a:latin typeface="Arimo"/>
                <a:ea typeface="Arimo"/>
                <a:cs typeface="Arimo"/>
                <a:sym typeface="Arimo"/>
              </a:defRPr>
            </a:lvl3pPr>
            <a:lvl4pPr lvl="3">
              <a:spcBef>
                <a:spcPts val="0"/>
              </a:spcBef>
              <a:spcAft>
                <a:spcPts val="0"/>
              </a:spcAft>
              <a:buClr>
                <a:schemeClr val="dk1"/>
              </a:buClr>
              <a:buSzPts val="1400"/>
              <a:buFont typeface="Arimo"/>
              <a:buNone/>
              <a:defRPr>
                <a:latin typeface="Arimo"/>
                <a:ea typeface="Arimo"/>
                <a:cs typeface="Arimo"/>
                <a:sym typeface="Arimo"/>
              </a:defRPr>
            </a:lvl4pPr>
            <a:lvl5pPr lvl="4">
              <a:spcBef>
                <a:spcPts val="0"/>
              </a:spcBef>
              <a:spcAft>
                <a:spcPts val="0"/>
              </a:spcAft>
              <a:buClr>
                <a:schemeClr val="dk1"/>
              </a:buClr>
              <a:buSzPts val="1400"/>
              <a:buFont typeface="Arimo"/>
              <a:buNone/>
              <a:defRPr>
                <a:latin typeface="Arimo"/>
                <a:ea typeface="Arimo"/>
                <a:cs typeface="Arimo"/>
                <a:sym typeface="Arimo"/>
              </a:defRPr>
            </a:lvl5pPr>
            <a:lvl6pPr lvl="5">
              <a:spcBef>
                <a:spcPts val="0"/>
              </a:spcBef>
              <a:spcAft>
                <a:spcPts val="0"/>
              </a:spcAft>
              <a:buClr>
                <a:schemeClr val="dk1"/>
              </a:buClr>
              <a:buSzPts val="1400"/>
              <a:buFont typeface="Arimo"/>
              <a:buNone/>
              <a:defRPr>
                <a:latin typeface="Arimo"/>
                <a:ea typeface="Arimo"/>
                <a:cs typeface="Arimo"/>
                <a:sym typeface="Arimo"/>
              </a:defRPr>
            </a:lvl6pPr>
            <a:lvl7pPr lvl="6">
              <a:spcBef>
                <a:spcPts val="0"/>
              </a:spcBef>
              <a:spcAft>
                <a:spcPts val="0"/>
              </a:spcAft>
              <a:buClr>
                <a:schemeClr val="dk1"/>
              </a:buClr>
              <a:buSzPts val="1400"/>
              <a:buFont typeface="Arimo"/>
              <a:buNone/>
              <a:defRPr>
                <a:latin typeface="Arimo"/>
                <a:ea typeface="Arimo"/>
                <a:cs typeface="Arimo"/>
                <a:sym typeface="Arimo"/>
              </a:defRPr>
            </a:lvl7pPr>
            <a:lvl8pPr lvl="7">
              <a:spcBef>
                <a:spcPts val="0"/>
              </a:spcBef>
              <a:spcAft>
                <a:spcPts val="0"/>
              </a:spcAft>
              <a:buClr>
                <a:schemeClr val="dk1"/>
              </a:buClr>
              <a:buSzPts val="1400"/>
              <a:buFont typeface="Arimo"/>
              <a:buNone/>
              <a:defRPr>
                <a:latin typeface="Arimo"/>
                <a:ea typeface="Arimo"/>
                <a:cs typeface="Arimo"/>
                <a:sym typeface="Arimo"/>
              </a:defRPr>
            </a:lvl8pPr>
            <a:lvl9pPr lvl="8">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126" name="Google Shape;1126;p55"/>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algn="r">
              <a:lnSpc>
                <a:spcPct val="100000"/>
              </a:lnSpc>
              <a:spcBef>
                <a:spcPts val="0"/>
              </a:spcBef>
              <a:spcAft>
                <a:spcPts val="0"/>
              </a:spcAft>
              <a:buSzPts val="700"/>
              <a:buNone/>
              <a:defRPr sz="700">
                <a:solidFill>
                  <a:schemeClr val="dk1"/>
                </a:solidFill>
                <a:latin typeface="Arimo"/>
                <a:ea typeface="Arimo"/>
                <a:cs typeface="Arimo"/>
                <a:sym typeface="Arimo"/>
              </a:defRPr>
            </a:lvl1pPr>
            <a:lvl2pPr indent="0" lvl="1" marL="0" marR="0" algn="r">
              <a:lnSpc>
                <a:spcPct val="100000"/>
              </a:lnSpc>
              <a:spcBef>
                <a:spcPts val="0"/>
              </a:spcBef>
              <a:spcAft>
                <a:spcPts val="0"/>
              </a:spcAft>
              <a:buSzPts val="700"/>
              <a:buNone/>
              <a:defRPr sz="700">
                <a:solidFill>
                  <a:schemeClr val="dk1"/>
                </a:solidFill>
                <a:latin typeface="Arimo"/>
                <a:ea typeface="Arimo"/>
                <a:cs typeface="Arimo"/>
                <a:sym typeface="Arimo"/>
              </a:defRPr>
            </a:lvl2pPr>
            <a:lvl3pPr indent="0" lvl="2" marL="0" marR="0" algn="r">
              <a:lnSpc>
                <a:spcPct val="100000"/>
              </a:lnSpc>
              <a:spcBef>
                <a:spcPts val="0"/>
              </a:spcBef>
              <a:spcAft>
                <a:spcPts val="0"/>
              </a:spcAft>
              <a:buSzPts val="700"/>
              <a:buNone/>
              <a:defRPr sz="700">
                <a:solidFill>
                  <a:schemeClr val="dk1"/>
                </a:solidFill>
                <a:latin typeface="Arimo"/>
                <a:ea typeface="Arimo"/>
                <a:cs typeface="Arimo"/>
                <a:sym typeface="Arimo"/>
              </a:defRPr>
            </a:lvl3pPr>
            <a:lvl4pPr indent="0" lvl="3" marL="0" marR="0" algn="r">
              <a:lnSpc>
                <a:spcPct val="100000"/>
              </a:lnSpc>
              <a:spcBef>
                <a:spcPts val="0"/>
              </a:spcBef>
              <a:spcAft>
                <a:spcPts val="0"/>
              </a:spcAft>
              <a:buSzPts val="700"/>
              <a:buNone/>
              <a:defRPr sz="700">
                <a:solidFill>
                  <a:schemeClr val="dk1"/>
                </a:solidFill>
                <a:latin typeface="Arimo"/>
                <a:ea typeface="Arimo"/>
                <a:cs typeface="Arimo"/>
                <a:sym typeface="Arimo"/>
              </a:defRPr>
            </a:lvl4pPr>
            <a:lvl5pPr indent="0" lvl="4" marL="0" marR="0" algn="r">
              <a:lnSpc>
                <a:spcPct val="100000"/>
              </a:lnSpc>
              <a:spcBef>
                <a:spcPts val="0"/>
              </a:spcBef>
              <a:spcAft>
                <a:spcPts val="0"/>
              </a:spcAft>
              <a:buSzPts val="700"/>
              <a:buNone/>
              <a:defRPr sz="700">
                <a:solidFill>
                  <a:schemeClr val="dk1"/>
                </a:solidFill>
                <a:latin typeface="Arimo"/>
                <a:ea typeface="Arimo"/>
                <a:cs typeface="Arimo"/>
                <a:sym typeface="Arimo"/>
              </a:defRPr>
            </a:lvl5pPr>
            <a:lvl6pPr indent="0" lvl="5" marL="0" marR="0" algn="r">
              <a:lnSpc>
                <a:spcPct val="100000"/>
              </a:lnSpc>
              <a:spcBef>
                <a:spcPts val="0"/>
              </a:spcBef>
              <a:spcAft>
                <a:spcPts val="0"/>
              </a:spcAft>
              <a:buSzPts val="700"/>
              <a:buNone/>
              <a:defRPr sz="700">
                <a:solidFill>
                  <a:schemeClr val="dk1"/>
                </a:solidFill>
                <a:latin typeface="Arimo"/>
                <a:ea typeface="Arimo"/>
                <a:cs typeface="Arimo"/>
                <a:sym typeface="Arimo"/>
              </a:defRPr>
            </a:lvl6pPr>
            <a:lvl7pPr indent="0" lvl="6" marL="0" marR="0" algn="r">
              <a:lnSpc>
                <a:spcPct val="100000"/>
              </a:lnSpc>
              <a:spcBef>
                <a:spcPts val="0"/>
              </a:spcBef>
              <a:spcAft>
                <a:spcPts val="0"/>
              </a:spcAft>
              <a:buSzPts val="700"/>
              <a:buNone/>
              <a:defRPr sz="700">
                <a:solidFill>
                  <a:schemeClr val="dk1"/>
                </a:solidFill>
                <a:latin typeface="Arimo"/>
                <a:ea typeface="Arimo"/>
                <a:cs typeface="Arimo"/>
                <a:sym typeface="Arimo"/>
              </a:defRPr>
            </a:lvl7pPr>
            <a:lvl8pPr indent="0" lvl="7" marL="0" marR="0" algn="r">
              <a:lnSpc>
                <a:spcPct val="100000"/>
              </a:lnSpc>
              <a:spcBef>
                <a:spcPts val="0"/>
              </a:spcBef>
              <a:spcAft>
                <a:spcPts val="0"/>
              </a:spcAft>
              <a:buSzPts val="700"/>
              <a:buNone/>
              <a:defRPr sz="700">
                <a:solidFill>
                  <a:schemeClr val="dk1"/>
                </a:solidFill>
                <a:latin typeface="Arimo"/>
                <a:ea typeface="Arimo"/>
                <a:cs typeface="Arimo"/>
                <a:sym typeface="Arimo"/>
              </a:defRPr>
            </a:lvl8pPr>
            <a:lvl9pPr indent="0" lvl="8" marL="0" marR="0" algn="r">
              <a:lnSpc>
                <a:spcPct val="100000"/>
              </a:lnSpc>
              <a:spcBef>
                <a:spcPts val="0"/>
              </a:spcBef>
              <a:spcAft>
                <a:spcPts val="0"/>
              </a:spcAft>
              <a:buSzPts val="700"/>
              <a:buNone/>
              <a:defRPr sz="700">
                <a:solidFill>
                  <a:schemeClr val="dk1"/>
                </a:solidFill>
                <a:latin typeface="Arimo"/>
                <a:ea typeface="Arimo"/>
                <a:cs typeface="Arimo"/>
                <a:sym typeface="Arimo"/>
              </a:defRPr>
            </a:lvl9pPr>
          </a:lstStyle>
          <a:p>
            <a:pPr indent="-44450" lvl="0" marL="0" rtl="0" algn="r">
              <a:spcBef>
                <a:spcPts val="0"/>
              </a:spcBef>
              <a:spcAft>
                <a:spcPts val="0"/>
              </a:spcAft>
              <a:buClr>
                <a:schemeClr val="dk1"/>
              </a:buClr>
              <a:buSzPts val="700"/>
              <a:buFont typeface="Arimo"/>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CUSTOM_11_1">
    <p:bg>
      <p:bgPr>
        <a:solidFill>
          <a:schemeClr val="accent5"/>
        </a:solidFill>
      </p:bgPr>
    </p:bg>
    <p:spTree>
      <p:nvGrpSpPr>
        <p:cNvPr id="1127" name="Shape 1127"/>
        <p:cNvGrpSpPr/>
        <p:nvPr/>
      </p:nvGrpSpPr>
      <p:grpSpPr>
        <a:xfrm>
          <a:off x="0" y="0"/>
          <a:ext cx="0" cy="0"/>
          <a:chOff x="0" y="0"/>
          <a:chExt cx="0" cy="0"/>
        </a:xfrm>
      </p:grpSpPr>
      <p:sp>
        <p:nvSpPr>
          <p:cNvPr id="1128" name="Google Shape;1128;p56"/>
          <p:cNvSpPr/>
          <p:nvPr/>
        </p:nvSpPr>
        <p:spPr>
          <a:xfrm>
            <a:off x="6107109" y="582300"/>
            <a:ext cx="2759400" cy="3586200"/>
          </a:xfrm>
          <a:prstGeom prst="roundRect">
            <a:avLst>
              <a:gd fmla="val 867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Arimo"/>
              <a:ea typeface="Arimo"/>
              <a:cs typeface="Arimo"/>
              <a:sym typeface="Arimo"/>
            </a:endParaRPr>
          </a:p>
        </p:txBody>
      </p:sp>
      <p:sp>
        <p:nvSpPr>
          <p:cNvPr id="1129" name="Google Shape;1129;p56"/>
          <p:cNvSpPr/>
          <p:nvPr>
            <p:ph idx="2" type="pic"/>
          </p:nvPr>
        </p:nvSpPr>
        <p:spPr>
          <a:xfrm>
            <a:off x="6220309" y="696000"/>
            <a:ext cx="2532900" cy="3358800"/>
          </a:xfrm>
          <a:prstGeom prst="roundRect">
            <a:avLst>
              <a:gd fmla="val 7223" name="adj"/>
            </a:avLst>
          </a:prstGeom>
          <a:noFill/>
          <a:ln>
            <a:noFill/>
          </a:ln>
        </p:spPr>
      </p:sp>
      <p:sp>
        <p:nvSpPr>
          <p:cNvPr id="1130" name="Google Shape;1130;p56"/>
          <p:cNvSpPr txBox="1"/>
          <p:nvPr>
            <p:ph type="title"/>
          </p:nvPr>
        </p:nvSpPr>
        <p:spPr>
          <a:xfrm>
            <a:off x="277500" y="2344250"/>
            <a:ext cx="2820600" cy="1023600"/>
          </a:xfrm>
          <a:prstGeom prst="rect">
            <a:avLst/>
          </a:prstGeom>
        </p:spPr>
        <p:txBody>
          <a:bodyPr anchorCtr="0" anchor="b" bIns="0" lIns="0" spcFirstLastPara="1" rIns="0" wrap="square" tIns="91425">
            <a:noAutofit/>
          </a:bodyPr>
          <a:lstStyle>
            <a:lvl1pPr lvl="0">
              <a:lnSpc>
                <a:spcPct val="100000"/>
              </a:lnSpc>
              <a:spcBef>
                <a:spcPts val="0"/>
              </a:spcBef>
              <a:spcAft>
                <a:spcPts val="0"/>
              </a:spcAft>
              <a:buNone/>
              <a:defRPr sz="2000"/>
            </a:lvl1pPr>
            <a:lvl2pPr lvl="1" algn="ctr">
              <a:lnSpc>
                <a:spcPct val="115000"/>
              </a:lnSpc>
              <a:spcBef>
                <a:spcPts val="0"/>
              </a:spcBef>
              <a:spcAft>
                <a:spcPts val="0"/>
              </a:spcAft>
              <a:buNone/>
              <a:defRPr sz="4800">
                <a:latin typeface="Arimo Medium"/>
                <a:ea typeface="Arimo Medium"/>
                <a:cs typeface="Arimo Medium"/>
                <a:sym typeface="Arimo Medium"/>
              </a:defRPr>
            </a:lvl2pPr>
            <a:lvl3pPr lvl="2" algn="ctr">
              <a:lnSpc>
                <a:spcPct val="115000"/>
              </a:lnSpc>
              <a:spcBef>
                <a:spcPts val="0"/>
              </a:spcBef>
              <a:spcAft>
                <a:spcPts val="0"/>
              </a:spcAft>
              <a:buNone/>
              <a:defRPr sz="4800">
                <a:latin typeface="Arimo Medium"/>
                <a:ea typeface="Arimo Medium"/>
                <a:cs typeface="Arimo Medium"/>
                <a:sym typeface="Arimo Medium"/>
              </a:defRPr>
            </a:lvl3pPr>
            <a:lvl4pPr lvl="3" algn="ctr">
              <a:lnSpc>
                <a:spcPct val="115000"/>
              </a:lnSpc>
              <a:spcBef>
                <a:spcPts val="0"/>
              </a:spcBef>
              <a:spcAft>
                <a:spcPts val="0"/>
              </a:spcAft>
              <a:buNone/>
              <a:defRPr sz="4800">
                <a:latin typeface="Arimo Medium"/>
                <a:ea typeface="Arimo Medium"/>
                <a:cs typeface="Arimo Medium"/>
                <a:sym typeface="Arimo Medium"/>
              </a:defRPr>
            </a:lvl4pPr>
            <a:lvl5pPr lvl="4" algn="ctr">
              <a:lnSpc>
                <a:spcPct val="115000"/>
              </a:lnSpc>
              <a:spcBef>
                <a:spcPts val="0"/>
              </a:spcBef>
              <a:spcAft>
                <a:spcPts val="0"/>
              </a:spcAft>
              <a:buNone/>
              <a:defRPr sz="4800">
                <a:latin typeface="Arimo Medium"/>
                <a:ea typeface="Arimo Medium"/>
                <a:cs typeface="Arimo Medium"/>
                <a:sym typeface="Arimo Medium"/>
              </a:defRPr>
            </a:lvl5pPr>
            <a:lvl6pPr lvl="5" algn="ctr">
              <a:lnSpc>
                <a:spcPct val="115000"/>
              </a:lnSpc>
              <a:spcBef>
                <a:spcPts val="0"/>
              </a:spcBef>
              <a:spcAft>
                <a:spcPts val="0"/>
              </a:spcAft>
              <a:buNone/>
              <a:defRPr sz="4800">
                <a:latin typeface="Arimo Medium"/>
                <a:ea typeface="Arimo Medium"/>
                <a:cs typeface="Arimo Medium"/>
                <a:sym typeface="Arimo Medium"/>
              </a:defRPr>
            </a:lvl6pPr>
            <a:lvl7pPr lvl="6" algn="ctr">
              <a:lnSpc>
                <a:spcPct val="115000"/>
              </a:lnSpc>
              <a:spcBef>
                <a:spcPts val="0"/>
              </a:spcBef>
              <a:spcAft>
                <a:spcPts val="0"/>
              </a:spcAft>
              <a:buNone/>
              <a:defRPr sz="4800">
                <a:latin typeface="Arimo Medium"/>
                <a:ea typeface="Arimo Medium"/>
                <a:cs typeface="Arimo Medium"/>
                <a:sym typeface="Arimo Medium"/>
              </a:defRPr>
            </a:lvl7pPr>
            <a:lvl8pPr lvl="7" algn="ctr">
              <a:lnSpc>
                <a:spcPct val="115000"/>
              </a:lnSpc>
              <a:spcBef>
                <a:spcPts val="0"/>
              </a:spcBef>
              <a:spcAft>
                <a:spcPts val="0"/>
              </a:spcAft>
              <a:buNone/>
              <a:defRPr sz="4800">
                <a:latin typeface="Arimo Medium"/>
                <a:ea typeface="Arimo Medium"/>
                <a:cs typeface="Arimo Medium"/>
                <a:sym typeface="Arimo Medium"/>
              </a:defRPr>
            </a:lvl8pPr>
            <a:lvl9pPr lvl="8" algn="ctr">
              <a:lnSpc>
                <a:spcPct val="115000"/>
              </a:lnSpc>
              <a:spcBef>
                <a:spcPts val="0"/>
              </a:spcBef>
              <a:spcAft>
                <a:spcPts val="0"/>
              </a:spcAft>
              <a:buNone/>
              <a:defRPr sz="4800">
                <a:latin typeface="Arimo Medium"/>
                <a:ea typeface="Arimo Medium"/>
                <a:cs typeface="Arimo Medium"/>
                <a:sym typeface="Arimo Medium"/>
              </a:defRPr>
            </a:lvl9pPr>
          </a:lstStyle>
          <a:p/>
        </p:txBody>
      </p:sp>
      <p:sp>
        <p:nvSpPr>
          <p:cNvPr id="1131" name="Google Shape;1131;p56"/>
          <p:cNvSpPr txBox="1"/>
          <p:nvPr>
            <p:ph idx="3" type="title"/>
          </p:nvPr>
        </p:nvSpPr>
        <p:spPr>
          <a:xfrm>
            <a:off x="277500" y="3422542"/>
            <a:ext cx="2820600" cy="1023600"/>
          </a:xfrm>
          <a:prstGeom prst="rect">
            <a:avLst/>
          </a:prstGeom>
        </p:spPr>
        <p:txBody>
          <a:bodyPr anchorCtr="0" anchor="t" bIns="0" lIns="0" spcFirstLastPara="1" rIns="0" wrap="square" tIns="91425">
            <a:noAutofit/>
          </a:bodyPr>
          <a:lstStyle>
            <a:lvl1pPr lvl="0">
              <a:lnSpc>
                <a:spcPct val="100000"/>
              </a:lnSpc>
              <a:spcBef>
                <a:spcPts val="0"/>
              </a:spcBef>
              <a:spcAft>
                <a:spcPts val="0"/>
              </a:spcAft>
              <a:buNone/>
              <a:defRPr sz="1100"/>
            </a:lvl1pPr>
            <a:lvl2pPr lvl="1" algn="ctr">
              <a:lnSpc>
                <a:spcPct val="115000"/>
              </a:lnSpc>
              <a:spcBef>
                <a:spcPts val="0"/>
              </a:spcBef>
              <a:spcAft>
                <a:spcPts val="0"/>
              </a:spcAft>
              <a:buNone/>
              <a:defRPr sz="4800">
                <a:latin typeface="Arimo Medium"/>
                <a:ea typeface="Arimo Medium"/>
                <a:cs typeface="Arimo Medium"/>
                <a:sym typeface="Arimo Medium"/>
              </a:defRPr>
            </a:lvl2pPr>
            <a:lvl3pPr lvl="2" algn="ctr">
              <a:lnSpc>
                <a:spcPct val="115000"/>
              </a:lnSpc>
              <a:spcBef>
                <a:spcPts val="0"/>
              </a:spcBef>
              <a:spcAft>
                <a:spcPts val="0"/>
              </a:spcAft>
              <a:buNone/>
              <a:defRPr sz="4800">
                <a:latin typeface="Arimo Medium"/>
                <a:ea typeface="Arimo Medium"/>
                <a:cs typeface="Arimo Medium"/>
                <a:sym typeface="Arimo Medium"/>
              </a:defRPr>
            </a:lvl3pPr>
            <a:lvl4pPr lvl="3" algn="ctr">
              <a:lnSpc>
                <a:spcPct val="115000"/>
              </a:lnSpc>
              <a:spcBef>
                <a:spcPts val="0"/>
              </a:spcBef>
              <a:spcAft>
                <a:spcPts val="0"/>
              </a:spcAft>
              <a:buNone/>
              <a:defRPr sz="4800">
                <a:latin typeface="Arimo Medium"/>
                <a:ea typeface="Arimo Medium"/>
                <a:cs typeface="Arimo Medium"/>
                <a:sym typeface="Arimo Medium"/>
              </a:defRPr>
            </a:lvl4pPr>
            <a:lvl5pPr lvl="4" algn="ctr">
              <a:lnSpc>
                <a:spcPct val="115000"/>
              </a:lnSpc>
              <a:spcBef>
                <a:spcPts val="0"/>
              </a:spcBef>
              <a:spcAft>
                <a:spcPts val="0"/>
              </a:spcAft>
              <a:buNone/>
              <a:defRPr sz="4800">
                <a:latin typeface="Arimo Medium"/>
                <a:ea typeface="Arimo Medium"/>
                <a:cs typeface="Arimo Medium"/>
                <a:sym typeface="Arimo Medium"/>
              </a:defRPr>
            </a:lvl5pPr>
            <a:lvl6pPr lvl="5" algn="ctr">
              <a:lnSpc>
                <a:spcPct val="115000"/>
              </a:lnSpc>
              <a:spcBef>
                <a:spcPts val="0"/>
              </a:spcBef>
              <a:spcAft>
                <a:spcPts val="0"/>
              </a:spcAft>
              <a:buNone/>
              <a:defRPr sz="4800">
                <a:latin typeface="Arimo Medium"/>
                <a:ea typeface="Arimo Medium"/>
                <a:cs typeface="Arimo Medium"/>
                <a:sym typeface="Arimo Medium"/>
              </a:defRPr>
            </a:lvl6pPr>
            <a:lvl7pPr lvl="6" algn="ctr">
              <a:lnSpc>
                <a:spcPct val="115000"/>
              </a:lnSpc>
              <a:spcBef>
                <a:spcPts val="0"/>
              </a:spcBef>
              <a:spcAft>
                <a:spcPts val="0"/>
              </a:spcAft>
              <a:buNone/>
              <a:defRPr sz="4800">
                <a:latin typeface="Arimo Medium"/>
                <a:ea typeface="Arimo Medium"/>
                <a:cs typeface="Arimo Medium"/>
                <a:sym typeface="Arimo Medium"/>
              </a:defRPr>
            </a:lvl7pPr>
            <a:lvl8pPr lvl="7" algn="ctr">
              <a:lnSpc>
                <a:spcPct val="115000"/>
              </a:lnSpc>
              <a:spcBef>
                <a:spcPts val="0"/>
              </a:spcBef>
              <a:spcAft>
                <a:spcPts val="0"/>
              </a:spcAft>
              <a:buNone/>
              <a:defRPr sz="4800">
                <a:latin typeface="Arimo Medium"/>
                <a:ea typeface="Arimo Medium"/>
                <a:cs typeface="Arimo Medium"/>
                <a:sym typeface="Arimo Medium"/>
              </a:defRPr>
            </a:lvl8pPr>
            <a:lvl9pPr lvl="8" algn="ctr">
              <a:lnSpc>
                <a:spcPct val="115000"/>
              </a:lnSpc>
              <a:spcBef>
                <a:spcPts val="0"/>
              </a:spcBef>
              <a:spcAft>
                <a:spcPts val="0"/>
              </a:spcAft>
              <a:buNone/>
              <a:defRPr sz="4800">
                <a:latin typeface="Arimo Medium"/>
                <a:ea typeface="Arimo Medium"/>
                <a:cs typeface="Arimo Medium"/>
                <a:sym typeface="Arimo Medium"/>
              </a:defRPr>
            </a:lvl9pPr>
          </a:lstStyle>
          <a:p/>
        </p:txBody>
      </p:sp>
      <p:sp>
        <p:nvSpPr>
          <p:cNvPr id="1132" name="Google Shape;1132;p56"/>
          <p:cNvSpPr txBox="1"/>
          <p:nvPr>
            <p:ph idx="1" type="subTitle"/>
          </p:nvPr>
        </p:nvSpPr>
        <p:spPr>
          <a:xfrm>
            <a:off x="277500" y="278858"/>
            <a:ext cx="1630200" cy="13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Arimo"/>
              <a:buNone/>
              <a:defRPr sz="800">
                <a:latin typeface="Arimo"/>
                <a:ea typeface="Arimo"/>
                <a:cs typeface="Arimo"/>
                <a:sym typeface="Arimo"/>
              </a:defRPr>
            </a:lvl1pPr>
            <a:lvl2pPr lvl="1">
              <a:spcBef>
                <a:spcPts val="0"/>
              </a:spcBef>
              <a:spcAft>
                <a:spcPts val="0"/>
              </a:spcAft>
              <a:buClr>
                <a:schemeClr val="dk1"/>
              </a:buClr>
              <a:buSzPts val="1400"/>
              <a:buFont typeface="Arimo"/>
              <a:buNone/>
              <a:defRPr>
                <a:latin typeface="Arimo"/>
                <a:ea typeface="Arimo"/>
                <a:cs typeface="Arimo"/>
                <a:sym typeface="Arimo"/>
              </a:defRPr>
            </a:lvl2pPr>
            <a:lvl3pPr lvl="2">
              <a:spcBef>
                <a:spcPts val="0"/>
              </a:spcBef>
              <a:spcAft>
                <a:spcPts val="0"/>
              </a:spcAft>
              <a:buClr>
                <a:schemeClr val="dk1"/>
              </a:buClr>
              <a:buSzPts val="1400"/>
              <a:buFont typeface="Arimo"/>
              <a:buNone/>
              <a:defRPr>
                <a:latin typeface="Arimo"/>
                <a:ea typeface="Arimo"/>
                <a:cs typeface="Arimo"/>
                <a:sym typeface="Arimo"/>
              </a:defRPr>
            </a:lvl3pPr>
            <a:lvl4pPr lvl="3">
              <a:spcBef>
                <a:spcPts val="0"/>
              </a:spcBef>
              <a:spcAft>
                <a:spcPts val="0"/>
              </a:spcAft>
              <a:buClr>
                <a:schemeClr val="dk1"/>
              </a:buClr>
              <a:buSzPts val="1400"/>
              <a:buFont typeface="Arimo"/>
              <a:buNone/>
              <a:defRPr>
                <a:latin typeface="Arimo"/>
                <a:ea typeface="Arimo"/>
                <a:cs typeface="Arimo"/>
                <a:sym typeface="Arimo"/>
              </a:defRPr>
            </a:lvl4pPr>
            <a:lvl5pPr lvl="4">
              <a:spcBef>
                <a:spcPts val="0"/>
              </a:spcBef>
              <a:spcAft>
                <a:spcPts val="0"/>
              </a:spcAft>
              <a:buClr>
                <a:schemeClr val="dk1"/>
              </a:buClr>
              <a:buSzPts val="1400"/>
              <a:buFont typeface="Arimo"/>
              <a:buNone/>
              <a:defRPr>
                <a:latin typeface="Arimo"/>
                <a:ea typeface="Arimo"/>
                <a:cs typeface="Arimo"/>
                <a:sym typeface="Arimo"/>
              </a:defRPr>
            </a:lvl5pPr>
            <a:lvl6pPr lvl="5">
              <a:spcBef>
                <a:spcPts val="0"/>
              </a:spcBef>
              <a:spcAft>
                <a:spcPts val="0"/>
              </a:spcAft>
              <a:buClr>
                <a:schemeClr val="dk1"/>
              </a:buClr>
              <a:buSzPts val="1400"/>
              <a:buFont typeface="Arimo"/>
              <a:buNone/>
              <a:defRPr>
                <a:latin typeface="Arimo"/>
                <a:ea typeface="Arimo"/>
                <a:cs typeface="Arimo"/>
                <a:sym typeface="Arimo"/>
              </a:defRPr>
            </a:lvl6pPr>
            <a:lvl7pPr lvl="6">
              <a:spcBef>
                <a:spcPts val="0"/>
              </a:spcBef>
              <a:spcAft>
                <a:spcPts val="0"/>
              </a:spcAft>
              <a:buClr>
                <a:schemeClr val="dk1"/>
              </a:buClr>
              <a:buSzPts val="1400"/>
              <a:buFont typeface="Arimo"/>
              <a:buNone/>
              <a:defRPr>
                <a:latin typeface="Arimo"/>
                <a:ea typeface="Arimo"/>
                <a:cs typeface="Arimo"/>
                <a:sym typeface="Arimo"/>
              </a:defRPr>
            </a:lvl7pPr>
            <a:lvl8pPr lvl="7">
              <a:spcBef>
                <a:spcPts val="0"/>
              </a:spcBef>
              <a:spcAft>
                <a:spcPts val="0"/>
              </a:spcAft>
              <a:buClr>
                <a:schemeClr val="dk1"/>
              </a:buClr>
              <a:buSzPts val="1400"/>
              <a:buFont typeface="Arimo"/>
              <a:buNone/>
              <a:defRPr>
                <a:latin typeface="Arimo"/>
                <a:ea typeface="Arimo"/>
                <a:cs typeface="Arimo"/>
                <a:sym typeface="Arimo"/>
              </a:defRPr>
            </a:lvl8pPr>
            <a:lvl9pPr lvl="8">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133" name="Google Shape;1133;p56"/>
          <p:cNvSpPr txBox="1"/>
          <p:nvPr>
            <p:ph idx="4" type="subTitle"/>
          </p:nvPr>
        </p:nvSpPr>
        <p:spPr>
          <a:xfrm>
            <a:off x="7236300" y="278858"/>
            <a:ext cx="1630200" cy="137400"/>
          </a:xfrm>
          <a:prstGeom prst="rect">
            <a:avLst/>
          </a:prstGeom>
        </p:spPr>
        <p:txBody>
          <a:bodyPr anchorCtr="0" anchor="t" bIns="0" lIns="0" spcFirstLastPara="1" rIns="0" wrap="square" tIns="0">
            <a:noAutofit/>
          </a:bodyPr>
          <a:lstStyle>
            <a:lvl1pPr lvl="0" algn="r">
              <a:spcBef>
                <a:spcPts val="0"/>
              </a:spcBef>
              <a:spcAft>
                <a:spcPts val="0"/>
              </a:spcAft>
              <a:buClr>
                <a:schemeClr val="dk1"/>
              </a:buClr>
              <a:buSzPts val="800"/>
              <a:buFont typeface="Arimo"/>
              <a:buNone/>
              <a:defRPr sz="800">
                <a:latin typeface="Arimo"/>
                <a:ea typeface="Arimo"/>
                <a:cs typeface="Arimo"/>
                <a:sym typeface="Arimo"/>
              </a:defRPr>
            </a:lvl1pPr>
            <a:lvl2pPr lvl="1">
              <a:spcBef>
                <a:spcPts val="0"/>
              </a:spcBef>
              <a:spcAft>
                <a:spcPts val="0"/>
              </a:spcAft>
              <a:buClr>
                <a:schemeClr val="dk1"/>
              </a:buClr>
              <a:buSzPts val="1400"/>
              <a:buFont typeface="Arimo"/>
              <a:buNone/>
              <a:defRPr>
                <a:latin typeface="Arimo"/>
                <a:ea typeface="Arimo"/>
                <a:cs typeface="Arimo"/>
                <a:sym typeface="Arimo"/>
              </a:defRPr>
            </a:lvl2pPr>
            <a:lvl3pPr lvl="2">
              <a:spcBef>
                <a:spcPts val="0"/>
              </a:spcBef>
              <a:spcAft>
                <a:spcPts val="0"/>
              </a:spcAft>
              <a:buClr>
                <a:schemeClr val="dk1"/>
              </a:buClr>
              <a:buSzPts val="1400"/>
              <a:buFont typeface="Arimo"/>
              <a:buNone/>
              <a:defRPr>
                <a:latin typeface="Arimo"/>
                <a:ea typeface="Arimo"/>
                <a:cs typeface="Arimo"/>
                <a:sym typeface="Arimo"/>
              </a:defRPr>
            </a:lvl3pPr>
            <a:lvl4pPr lvl="3">
              <a:spcBef>
                <a:spcPts val="0"/>
              </a:spcBef>
              <a:spcAft>
                <a:spcPts val="0"/>
              </a:spcAft>
              <a:buClr>
                <a:schemeClr val="dk1"/>
              </a:buClr>
              <a:buSzPts val="1400"/>
              <a:buFont typeface="Arimo"/>
              <a:buNone/>
              <a:defRPr>
                <a:latin typeface="Arimo"/>
                <a:ea typeface="Arimo"/>
                <a:cs typeface="Arimo"/>
                <a:sym typeface="Arimo"/>
              </a:defRPr>
            </a:lvl4pPr>
            <a:lvl5pPr lvl="4">
              <a:spcBef>
                <a:spcPts val="0"/>
              </a:spcBef>
              <a:spcAft>
                <a:spcPts val="0"/>
              </a:spcAft>
              <a:buClr>
                <a:schemeClr val="dk1"/>
              </a:buClr>
              <a:buSzPts val="1400"/>
              <a:buFont typeface="Arimo"/>
              <a:buNone/>
              <a:defRPr>
                <a:latin typeface="Arimo"/>
                <a:ea typeface="Arimo"/>
                <a:cs typeface="Arimo"/>
                <a:sym typeface="Arimo"/>
              </a:defRPr>
            </a:lvl5pPr>
            <a:lvl6pPr lvl="5">
              <a:spcBef>
                <a:spcPts val="0"/>
              </a:spcBef>
              <a:spcAft>
                <a:spcPts val="0"/>
              </a:spcAft>
              <a:buClr>
                <a:schemeClr val="dk1"/>
              </a:buClr>
              <a:buSzPts val="1400"/>
              <a:buFont typeface="Arimo"/>
              <a:buNone/>
              <a:defRPr>
                <a:latin typeface="Arimo"/>
                <a:ea typeface="Arimo"/>
                <a:cs typeface="Arimo"/>
                <a:sym typeface="Arimo"/>
              </a:defRPr>
            </a:lvl6pPr>
            <a:lvl7pPr lvl="6">
              <a:spcBef>
                <a:spcPts val="0"/>
              </a:spcBef>
              <a:spcAft>
                <a:spcPts val="0"/>
              </a:spcAft>
              <a:buClr>
                <a:schemeClr val="dk1"/>
              </a:buClr>
              <a:buSzPts val="1400"/>
              <a:buFont typeface="Arimo"/>
              <a:buNone/>
              <a:defRPr>
                <a:latin typeface="Arimo"/>
                <a:ea typeface="Arimo"/>
                <a:cs typeface="Arimo"/>
                <a:sym typeface="Arimo"/>
              </a:defRPr>
            </a:lvl7pPr>
            <a:lvl8pPr lvl="7">
              <a:spcBef>
                <a:spcPts val="0"/>
              </a:spcBef>
              <a:spcAft>
                <a:spcPts val="0"/>
              </a:spcAft>
              <a:buClr>
                <a:schemeClr val="dk1"/>
              </a:buClr>
              <a:buSzPts val="1400"/>
              <a:buFont typeface="Arimo"/>
              <a:buNone/>
              <a:defRPr>
                <a:latin typeface="Arimo"/>
                <a:ea typeface="Arimo"/>
                <a:cs typeface="Arimo"/>
                <a:sym typeface="Arimo"/>
              </a:defRPr>
            </a:lvl8pPr>
            <a:lvl9pPr lvl="8">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134" name="Google Shape;1134;p56"/>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algn="r">
              <a:lnSpc>
                <a:spcPct val="100000"/>
              </a:lnSpc>
              <a:spcBef>
                <a:spcPts val="0"/>
              </a:spcBef>
              <a:spcAft>
                <a:spcPts val="0"/>
              </a:spcAft>
              <a:buSzPts val="700"/>
              <a:buNone/>
              <a:defRPr sz="700">
                <a:solidFill>
                  <a:schemeClr val="dk1"/>
                </a:solidFill>
                <a:latin typeface="Arimo"/>
                <a:ea typeface="Arimo"/>
                <a:cs typeface="Arimo"/>
                <a:sym typeface="Arimo"/>
              </a:defRPr>
            </a:lvl1pPr>
            <a:lvl2pPr indent="0" lvl="1" marL="0" marR="0" algn="r">
              <a:lnSpc>
                <a:spcPct val="100000"/>
              </a:lnSpc>
              <a:spcBef>
                <a:spcPts val="0"/>
              </a:spcBef>
              <a:spcAft>
                <a:spcPts val="0"/>
              </a:spcAft>
              <a:buSzPts val="700"/>
              <a:buNone/>
              <a:defRPr sz="700">
                <a:solidFill>
                  <a:schemeClr val="dk1"/>
                </a:solidFill>
                <a:latin typeface="Arimo"/>
                <a:ea typeface="Arimo"/>
                <a:cs typeface="Arimo"/>
                <a:sym typeface="Arimo"/>
              </a:defRPr>
            </a:lvl2pPr>
            <a:lvl3pPr indent="0" lvl="2" marL="0" marR="0" algn="r">
              <a:lnSpc>
                <a:spcPct val="100000"/>
              </a:lnSpc>
              <a:spcBef>
                <a:spcPts val="0"/>
              </a:spcBef>
              <a:spcAft>
                <a:spcPts val="0"/>
              </a:spcAft>
              <a:buSzPts val="700"/>
              <a:buNone/>
              <a:defRPr sz="700">
                <a:solidFill>
                  <a:schemeClr val="dk1"/>
                </a:solidFill>
                <a:latin typeface="Arimo"/>
                <a:ea typeface="Arimo"/>
                <a:cs typeface="Arimo"/>
                <a:sym typeface="Arimo"/>
              </a:defRPr>
            </a:lvl3pPr>
            <a:lvl4pPr indent="0" lvl="3" marL="0" marR="0" algn="r">
              <a:lnSpc>
                <a:spcPct val="100000"/>
              </a:lnSpc>
              <a:spcBef>
                <a:spcPts val="0"/>
              </a:spcBef>
              <a:spcAft>
                <a:spcPts val="0"/>
              </a:spcAft>
              <a:buSzPts val="700"/>
              <a:buNone/>
              <a:defRPr sz="700">
                <a:solidFill>
                  <a:schemeClr val="dk1"/>
                </a:solidFill>
                <a:latin typeface="Arimo"/>
                <a:ea typeface="Arimo"/>
                <a:cs typeface="Arimo"/>
                <a:sym typeface="Arimo"/>
              </a:defRPr>
            </a:lvl4pPr>
            <a:lvl5pPr indent="0" lvl="4" marL="0" marR="0" algn="r">
              <a:lnSpc>
                <a:spcPct val="100000"/>
              </a:lnSpc>
              <a:spcBef>
                <a:spcPts val="0"/>
              </a:spcBef>
              <a:spcAft>
                <a:spcPts val="0"/>
              </a:spcAft>
              <a:buSzPts val="700"/>
              <a:buNone/>
              <a:defRPr sz="700">
                <a:solidFill>
                  <a:schemeClr val="dk1"/>
                </a:solidFill>
                <a:latin typeface="Arimo"/>
                <a:ea typeface="Arimo"/>
                <a:cs typeface="Arimo"/>
                <a:sym typeface="Arimo"/>
              </a:defRPr>
            </a:lvl5pPr>
            <a:lvl6pPr indent="0" lvl="5" marL="0" marR="0" algn="r">
              <a:lnSpc>
                <a:spcPct val="100000"/>
              </a:lnSpc>
              <a:spcBef>
                <a:spcPts val="0"/>
              </a:spcBef>
              <a:spcAft>
                <a:spcPts val="0"/>
              </a:spcAft>
              <a:buSzPts val="700"/>
              <a:buNone/>
              <a:defRPr sz="700">
                <a:solidFill>
                  <a:schemeClr val="dk1"/>
                </a:solidFill>
                <a:latin typeface="Arimo"/>
                <a:ea typeface="Arimo"/>
                <a:cs typeface="Arimo"/>
                <a:sym typeface="Arimo"/>
              </a:defRPr>
            </a:lvl6pPr>
            <a:lvl7pPr indent="0" lvl="6" marL="0" marR="0" algn="r">
              <a:lnSpc>
                <a:spcPct val="100000"/>
              </a:lnSpc>
              <a:spcBef>
                <a:spcPts val="0"/>
              </a:spcBef>
              <a:spcAft>
                <a:spcPts val="0"/>
              </a:spcAft>
              <a:buSzPts val="700"/>
              <a:buNone/>
              <a:defRPr sz="700">
                <a:solidFill>
                  <a:schemeClr val="dk1"/>
                </a:solidFill>
                <a:latin typeface="Arimo"/>
                <a:ea typeface="Arimo"/>
                <a:cs typeface="Arimo"/>
                <a:sym typeface="Arimo"/>
              </a:defRPr>
            </a:lvl7pPr>
            <a:lvl8pPr indent="0" lvl="7" marL="0" marR="0" algn="r">
              <a:lnSpc>
                <a:spcPct val="100000"/>
              </a:lnSpc>
              <a:spcBef>
                <a:spcPts val="0"/>
              </a:spcBef>
              <a:spcAft>
                <a:spcPts val="0"/>
              </a:spcAft>
              <a:buSzPts val="700"/>
              <a:buNone/>
              <a:defRPr sz="700">
                <a:solidFill>
                  <a:schemeClr val="dk1"/>
                </a:solidFill>
                <a:latin typeface="Arimo"/>
                <a:ea typeface="Arimo"/>
                <a:cs typeface="Arimo"/>
                <a:sym typeface="Arimo"/>
              </a:defRPr>
            </a:lvl8pPr>
            <a:lvl9pPr indent="0" lvl="8" marL="0" marR="0" algn="r">
              <a:lnSpc>
                <a:spcPct val="100000"/>
              </a:lnSpc>
              <a:spcBef>
                <a:spcPts val="0"/>
              </a:spcBef>
              <a:spcAft>
                <a:spcPts val="0"/>
              </a:spcAft>
              <a:buSzPts val="700"/>
              <a:buNone/>
              <a:defRPr sz="700">
                <a:solidFill>
                  <a:schemeClr val="dk1"/>
                </a:solidFill>
                <a:latin typeface="Arimo"/>
                <a:ea typeface="Arimo"/>
                <a:cs typeface="Arimo"/>
                <a:sym typeface="Arimo"/>
              </a:defRPr>
            </a:lvl9pPr>
          </a:lstStyle>
          <a:p>
            <a:pPr indent="-44450" lvl="0" marL="0" rtl="0" algn="r">
              <a:spcBef>
                <a:spcPts val="0"/>
              </a:spcBef>
              <a:spcAft>
                <a:spcPts val="0"/>
              </a:spcAft>
              <a:buClr>
                <a:schemeClr val="dk1"/>
              </a:buClr>
              <a:buSzPts val="700"/>
              <a:buFont typeface="Arimo"/>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
  <p:cSld name="CUSTOM_11_1_1">
    <p:bg>
      <p:bgPr>
        <a:solidFill>
          <a:schemeClr val="accent5"/>
        </a:solidFill>
      </p:bgPr>
    </p:bg>
    <p:spTree>
      <p:nvGrpSpPr>
        <p:cNvPr id="1135" name="Shape 1135"/>
        <p:cNvGrpSpPr/>
        <p:nvPr/>
      </p:nvGrpSpPr>
      <p:grpSpPr>
        <a:xfrm>
          <a:off x="0" y="0"/>
          <a:ext cx="0" cy="0"/>
          <a:chOff x="0" y="0"/>
          <a:chExt cx="0" cy="0"/>
        </a:xfrm>
      </p:grpSpPr>
      <p:sp>
        <p:nvSpPr>
          <p:cNvPr id="1136" name="Google Shape;1136;p57"/>
          <p:cNvSpPr txBox="1"/>
          <p:nvPr>
            <p:ph type="title"/>
          </p:nvPr>
        </p:nvSpPr>
        <p:spPr>
          <a:xfrm>
            <a:off x="277500" y="2344250"/>
            <a:ext cx="2820600" cy="1023600"/>
          </a:xfrm>
          <a:prstGeom prst="rect">
            <a:avLst/>
          </a:prstGeom>
        </p:spPr>
        <p:txBody>
          <a:bodyPr anchorCtr="0" anchor="b" bIns="0" lIns="0" spcFirstLastPara="1" rIns="0" wrap="square" tIns="91425">
            <a:noAutofit/>
          </a:bodyPr>
          <a:lstStyle>
            <a:lvl1pPr lvl="0">
              <a:lnSpc>
                <a:spcPct val="100000"/>
              </a:lnSpc>
              <a:spcBef>
                <a:spcPts val="0"/>
              </a:spcBef>
              <a:spcAft>
                <a:spcPts val="0"/>
              </a:spcAft>
              <a:buNone/>
              <a:defRPr sz="2000"/>
            </a:lvl1pPr>
            <a:lvl2pPr lvl="1" algn="ctr">
              <a:lnSpc>
                <a:spcPct val="115000"/>
              </a:lnSpc>
              <a:spcBef>
                <a:spcPts val="0"/>
              </a:spcBef>
              <a:spcAft>
                <a:spcPts val="0"/>
              </a:spcAft>
              <a:buNone/>
              <a:defRPr sz="4800">
                <a:latin typeface="Arimo Medium"/>
                <a:ea typeface="Arimo Medium"/>
                <a:cs typeface="Arimo Medium"/>
                <a:sym typeface="Arimo Medium"/>
              </a:defRPr>
            </a:lvl2pPr>
            <a:lvl3pPr lvl="2" algn="ctr">
              <a:lnSpc>
                <a:spcPct val="115000"/>
              </a:lnSpc>
              <a:spcBef>
                <a:spcPts val="0"/>
              </a:spcBef>
              <a:spcAft>
                <a:spcPts val="0"/>
              </a:spcAft>
              <a:buNone/>
              <a:defRPr sz="4800">
                <a:latin typeface="Arimo Medium"/>
                <a:ea typeface="Arimo Medium"/>
                <a:cs typeface="Arimo Medium"/>
                <a:sym typeface="Arimo Medium"/>
              </a:defRPr>
            </a:lvl3pPr>
            <a:lvl4pPr lvl="3" algn="ctr">
              <a:lnSpc>
                <a:spcPct val="115000"/>
              </a:lnSpc>
              <a:spcBef>
                <a:spcPts val="0"/>
              </a:spcBef>
              <a:spcAft>
                <a:spcPts val="0"/>
              </a:spcAft>
              <a:buNone/>
              <a:defRPr sz="4800">
                <a:latin typeface="Arimo Medium"/>
                <a:ea typeface="Arimo Medium"/>
                <a:cs typeface="Arimo Medium"/>
                <a:sym typeface="Arimo Medium"/>
              </a:defRPr>
            </a:lvl4pPr>
            <a:lvl5pPr lvl="4" algn="ctr">
              <a:lnSpc>
                <a:spcPct val="115000"/>
              </a:lnSpc>
              <a:spcBef>
                <a:spcPts val="0"/>
              </a:spcBef>
              <a:spcAft>
                <a:spcPts val="0"/>
              </a:spcAft>
              <a:buNone/>
              <a:defRPr sz="4800">
                <a:latin typeface="Arimo Medium"/>
                <a:ea typeface="Arimo Medium"/>
                <a:cs typeface="Arimo Medium"/>
                <a:sym typeface="Arimo Medium"/>
              </a:defRPr>
            </a:lvl5pPr>
            <a:lvl6pPr lvl="5" algn="ctr">
              <a:lnSpc>
                <a:spcPct val="115000"/>
              </a:lnSpc>
              <a:spcBef>
                <a:spcPts val="0"/>
              </a:spcBef>
              <a:spcAft>
                <a:spcPts val="0"/>
              </a:spcAft>
              <a:buNone/>
              <a:defRPr sz="4800">
                <a:latin typeface="Arimo Medium"/>
                <a:ea typeface="Arimo Medium"/>
                <a:cs typeface="Arimo Medium"/>
                <a:sym typeface="Arimo Medium"/>
              </a:defRPr>
            </a:lvl6pPr>
            <a:lvl7pPr lvl="6" algn="ctr">
              <a:lnSpc>
                <a:spcPct val="115000"/>
              </a:lnSpc>
              <a:spcBef>
                <a:spcPts val="0"/>
              </a:spcBef>
              <a:spcAft>
                <a:spcPts val="0"/>
              </a:spcAft>
              <a:buNone/>
              <a:defRPr sz="4800">
                <a:latin typeface="Arimo Medium"/>
                <a:ea typeface="Arimo Medium"/>
                <a:cs typeface="Arimo Medium"/>
                <a:sym typeface="Arimo Medium"/>
              </a:defRPr>
            </a:lvl7pPr>
            <a:lvl8pPr lvl="7" algn="ctr">
              <a:lnSpc>
                <a:spcPct val="115000"/>
              </a:lnSpc>
              <a:spcBef>
                <a:spcPts val="0"/>
              </a:spcBef>
              <a:spcAft>
                <a:spcPts val="0"/>
              </a:spcAft>
              <a:buNone/>
              <a:defRPr sz="4800">
                <a:latin typeface="Arimo Medium"/>
                <a:ea typeface="Arimo Medium"/>
                <a:cs typeface="Arimo Medium"/>
                <a:sym typeface="Arimo Medium"/>
              </a:defRPr>
            </a:lvl8pPr>
            <a:lvl9pPr lvl="8" algn="ctr">
              <a:lnSpc>
                <a:spcPct val="115000"/>
              </a:lnSpc>
              <a:spcBef>
                <a:spcPts val="0"/>
              </a:spcBef>
              <a:spcAft>
                <a:spcPts val="0"/>
              </a:spcAft>
              <a:buNone/>
              <a:defRPr sz="4800">
                <a:latin typeface="Arimo Medium"/>
                <a:ea typeface="Arimo Medium"/>
                <a:cs typeface="Arimo Medium"/>
                <a:sym typeface="Arimo Medium"/>
              </a:defRPr>
            </a:lvl9pPr>
          </a:lstStyle>
          <a:p/>
        </p:txBody>
      </p:sp>
      <p:sp>
        <p:nvSpPr>
          <p:cNvPr id="1137" name="Google Shape;1137;p57"/>
          <p:cNvSpPr txBox="1"/>
          <p:nvPr>
            <p:ph idx="2" type="title"/>
          </p:nvPr>
        </p:nvSpPr>
        <p:spPr>
          <a:xfrm>
            <a:off x="277500" y="3422542"/>
            <a:ext cx="2820600" cy="1023600"/>
          </a:xfrm>
          <a:prstGeom prst="rect">
            <a:avLst/>
          </a:prstGeom>
        </p:spPr>
        <p:txBody>
          <a:bodyPr anchorCtr="0" anchor="t" bIns="0" lIns="0" spcFirstLastPara="1" rIns="0" wrap="square" tIns="91425">
            <a:noAutofit/>
          </a:bodyPr>
          <a:lstStyle>
            <a:lvl1pPr lvl="0">
              <a:lnSpc>
                <a:spcPct val="100000"/>
              </a:lnSpc>
              <a:spcBef>
                <a:spcPts val="0"/>
              </a:spcBef>
              <a:spcAft>
                <a:spcPts val="0"/>
              </a:spcAft>
              <a:buNone/>
              <a:defRPr sz="1100"/>
            </a:lvl1pPr>
            <a:lvl2pPr lvl="1" algn="ctr">
              <a:lnSpc>
                <a:spcPct val="115000"/>
              </a:lnSpc>
              <a:spcBef>
                <a:spcPts val="0"/>
              </a:spcBef>
              <a:spcAft>
                <a:spcPts val="0"/>
              </a:spcAft>
              <a:buNone/>
              <a:defRPr sz="4800">
                <a:latin typeface="Arimo Medium"/>
                <a:ea typeface="Arimo Medium"/>
                <a:cs typeface="Arimo Medium"/>
                <a:sym typeface="Arimo Medium"/>
              </a:defRPr>
            </a:lvl2pPr>
            <a:lvl3pPr lvl="2" algn="ctr">
              <a:lnSpc>
                <a:spcPct val="115000"/>
              </a:lnSpc>
              <a:spcBef>
                <a:spcPts val="0"/>
              </a:spcBef>
              <a:spcAft>
                <a:spcPts val="0"/>
              </a:spcAft>
              <a:buNone/>
              <a:defRPr sz="4800">
                <a:latin typeface="Arimo Medium"/>
                <a:ea typeface="Arimo Medium"/>
                <a:cs typeface="Arimo Medium"/>
                <a:sym typeface="Arimo Medium"/>
              </a:defRPr>
            </a:lvl3pPr>
            <a:lvl4pPr lvl="3" algn="ctr">
              <a:lnSpc>
                <a:spcPct val="115000"/>
              </a:lnSpc>
              <a:spcBef>
                <a:spcPts val="0"/>
              </a:spcBef>
              <a:spcAft>
                <a:spcPts val="0"/>
              </a:spcAft>
              <a:buNone/>
              <a:defRPr sz="4800">
                <a:latin typeface="Arimo Medium"/>
                <a:ea typeface="Arimo Medium"/>
                <a:cs typeface="Arimo Medium"/>
                <a:sym typeface="Arimo Medium"/>
              </a:defRPr>
            </a:lvl4pPr>
            <a:lvl5pPr lvl="4" algn="ctr">
              <a:lnSpc>
                <a:spcPct val="115000"/>
              </a:lnSpc>
              <a:spcBef>
                <a:spcPts val="0"/>
              </a:spcBef>
              <a:spcAft>
                <a:spcPts val="0"/>
              </a:spcAft>
              <a:buNone/>
              <a:defRPr sz="4800">
                <a:latin typeface="Arimo Medium"/>
                <a:ea typeface="Arimo Medium"/>
                <a:cs typeface="Arimo Medium"/>
                <a:sym typeface="Arimo Medium"/>
              </a:defRPr>
            </a:lvl5pPr>
            <a:lvl6pPr lvl="5" algn="ctr">
              <a:lnSpc>
                <a:spcPct val="115000"/>
              </a:lnSpc>
              <a:spcBef>
                <a:spcPts val="0"/>
              </a:spcBef>
              <a:spcAft>
                <a:spcPts val="0"/>
              </a:spcAft>
              <a:buNone/>
              <a:defRPr sz="4800">
                <a:latin typeface="Arimo Medium"/>
                <a:ea typeface="Arimo Medium"/>
                <a:cs typeface="Arimo Medium"/>
                <a:sym typeface="Arimo Medium"/>
              </a:defRPr>
            </a:lvl6pPr>
            <a:lvl7pPr lvl="6" algn="ctr">
              <a:lnSpc>
                <a:spcPct val="115000"/>
              </a:lnSpc>
              <a:spcBef>
                <a:spcPts val="0"/>
              </a:spcBef>
              <a:spcAft>
                <a:spcPts val="0"/>
              </a:spcAft>
              <a:buNone/>
              <a:defRPr sz="4800">
                <a:latin typeface="Arimo Medium"/>
                <a:ea typeface="Arimo Medium"/>
                <a:cs typeface="Arimo Medium"/>
                <a:sym typeface="Arimo Medium"/>
              </a:defRPr>
            </a:lvl7pPr>
            <a:lvl8pPr lvl="7" algn="ctr">
              <a:lnSpc>
                <a:spcPct val="115000"/>
              </a:lnSpc>
              <a:spcBef>
                <a:spcPts val="0"/>
              </a:spcBef>
              <a:spcAft>
                <a:spcPts val="0"/>
              </a:spcAft>
              <a:buNone/>
              <a:defRPr sz="4800">
                <a:latin typeface="Arimo Medium"/>
                <a:ea typeface="Arimo Medium"/>
                <a:cs typeface="Arimo Medium"/>
                <a:sym typeface="Arimo Medium"/>
              </a:defRPr>
            </a:lvl8pPr>
            <a:lvl9pPr lvl="8" algn="ctr">
              <a:lnSpc>
                <a:spcPct val="115000"/>
              </a:lnSpc>
              <a:spcBef>
                <a:spcPts val="0"/>
              </a:spcBef>
              <a:spcAft>
                <a:spcPts val="0"/>
              </a:spcAft>
              <a:buNone/>
              <a:defRPr sz="4800">
                <a:latin typeface="Arimo Medium"/>
                <a:ea typeface="Arimo Medium"/>
                <a:cs typeface="Arimo Medium"/>
                <a:sym typeface="Arimo Medium"/>
              </a:defRPr>
            </a:lvl9pPr>
          </a:lstStyle>
          <a:p/>
        </p:txBody>
      </p:sp>
      <p:sp>
        <p:nvSpPr>
          <p:cNvPr id="1138" name="Google Shape;1138;p57"/>
          <p:cNvSpPr txBox="1"/>
          <p:nvPr>
            <p:ph idx="1" type="subTitle"/>
          </p:nvPr>
        </p:nvSpPr>
        <p:spPr>
          <a:xfrm>
            <a:off x="277500" y="278858"/>
            <a:ext cx="1630200" cy="13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Arimo"/>
              <a:buNone/>
              <a:defRPr sz="800">
                <a:latin typeface="Arimo"/>
                <a:ea typeface="Arimo"/>
                <a:cs typeface="Arimo"/>
                <a:sym typeface="Arimo"/>
              </a:defRPr>
            </a:lvl1pPr>
            <a:lvl2pPr lvl="1">
              <a:spcBef>
                <a:spcPts val="0"/>
              </a:spcBef>
              <a:spcAft>
                <a:spcPts val="0"/>
              </a:spcAft>
              <a:buClr>
                <a:schemeClr val="dk1"/>
              </a:buClr>
              <a:buSzPts val="1400"/>
              <a:buFont typeface="Arimo"/>
              <a:buNone/>
              <a:defRPr>
                <a:latin typeface="Arimo"/>
                <a:ea typeface="Arimo"/>
                <a:cs typeface="Arimo"/>
                <a:sym typeface="Arimo"/>
              </a:defRPr>
            </a:lvl2pPr>
            <a:lvl3pPr lvl="2">
              <a:spcBef>
                <a:spcPts val="0"/>
              </a:spcBef>
              <a:spcAft>
                <a:spcPts val="0"/>
              </a:spcAft>
              <a:buClr>
                <a:schemeClr val="dk1"/>
              </a:buClr>
              <a:buSzPts val="1400"/>
              <a:buFont typeface="Arimo"/>
              <a:buNone/>
              <a:defRPr>
                <a:latin typeface="Arimo"/>
                <a:ea typeface="Arimo"/>
                <a:cs typeface="Arimo"/>
                <a:sym typeface="Arimo"/>
              </a:defRPr>
            </a:lvl3pPr>
            <a:lvl4pPr lvl="3">
              <a:spcBef>
                <a:spcPts val="0"/>
              </a:spcBef>
              <a:spcAft>
                <a:spcPts val="0"/>
              </a:spcAft>
              <a:buClr>
                <a:schemeClr val="dk1"/>
              </a:buClr>
              <a:buSzPts val="1400"/>
              <a:buFont typeface="Arimo"/>
              <a:buNone/>
              <a:defRPr>
                <a:latin typeface="Arimo"/>
                <a:ea typeface="Arimo"/>
                <a:cs typeface="Arimo"/>
                <a:sym typeface="Arimo"/>
              </a:defRPr>
            </a:lvl4pPr>
            <a:lvl5pPr lvl="4">
              <a:spcBef>
                <a:spcPts val="0"/>
              </a:spcBef>
              <a:spcAft>
                <a:spcPts val="0"/>
              </a:spcAft>
              <a:buClr>
                <a:schemeClr val="dk1"/>
              </a:buClr>
              <a:buSzPts val="1400"/>
              <a:buFont typeface="Arimo"/>
              <a:buNone/>
              <a:defRPr>
                <a:latin typeface="Arimo"/>
                <a:ea typeface="Arimo"/>
                <a:cs typeface="Arimo"/>
                <a:sym typeface="Arimo"/>
              </a:defRPr>
            </a:lvl5pPr>
            <a:lvl6pPr lvl="5">
              <a:spcBef>
                <a:spcPts val="0"/>
              </a:spcBef>
              <a:spcAft>
                <a:spcPts val="0"/>
              </a:spcAft>
              <a:buClr>
                <a:schemeClr val="dk1"/>
              </a:buClr>
              <a:buSzPts val="1400"/>
              <a:buFont typeface="Arimo"/>
              <a:buNone/>
              <a:defRPr>
                <a:latin typeface="Arimo"/>
                <a:ea typeface="Arimo"/>
                <a:cs typeface="Arimo"/>
                <a:sym typeface="Arimo"/>
              </a:defRPr>
            </a:lvl6pPr>
            <a:lvl7pPr lvl="6">
              <a:spcBef>
                <a:spcPts val="0"/>
              </a:spcBef>
              <a:spcAft>
                <a:spcPts val="0"/>
              </a:spcAft>
              <a:buClr>
                <a:schemeClr val="dk1"/>
              </a:buClr>
              <a:buSzPts val="1400"/>
              <a:buFont typeface="Arimo"/>
              <a:buNone/>
              <a:defRPr>
                <a:latin typeface="Arimo"/>
                <a:ea typeface="Arimo"/>
                <a:cs typeface="Arimo"/>
                <a:sym typeface="Arimo"/>
              </a:defRPr>
            </a:lvl7pPr>
            <a:lvl8pPr lvl="7">
              <a:spcBef>
                <a:spcPts val="0"/>
              </a:spcBef>
              <a:spcAft>
                <a:spcPts val="0"/>
              </a:spcAft>
              <a:buClr>
                <a:schemeClr val="dk1"/>
              </a:buClr>
              <a:buSzPts val="1400"/>
              <a:buFont typeface="Arimo"/>
              <a:buNone/>
              <a:defRPr>
                <a:latin typeface="Arimo"/>
                <a:ea typeface="Arimo"/>
                <a:cs typeface="Arimo"/>
                <a:sym typeface="Arimo"/>
              </a:defRPr>
            </a:lvl8pPr>
            <a:lvl9pPr lvl="8">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139" name="Google Shape;1139;p57"/>
          <p:cNvSpPr txBox="1"/>
          <p:nvPr>
            <p:ph idx="3" type="subTitle"/>
          </p:nvPr>
        </p:nvSpPr>
        <p:spPr>
          <a:xfrm>
            <a:off x="7236300" y="278858"/>
            <a:ext cx="1630200" cy="137400"/>
          </a:xfrm>
          <a:prstGeom prst="rect">
            <a:avLst/>
          </a:prstGeom>
        </p:spPr>
        <p:txBody>
          <a:bodyPr anchorCtr="0" anchor="t" bIns="0" lIns="0" spcFirstLastPara="1" rIns="0" wrap="square" tIns="0">
            <a:noAutofit/>
          </a:bodyPr>
          <a:lstStyle>
            <a:lvl1pPr lvl="0" algn="r">
              <a:spcBef>
                <a:spcPts val="0"/>
              </a:spcBef>
              <a:spcAft>
                <a:spcPts val="0"/>
              </a:spcAft>
              <a:buClr>
                <a:schemeClr val="dk1"/>
              </a:buClr>
              <a:buSzPts val="800"/>
              <a:buFont typeface="Arimo"/>
              <a:buNone/>
              <a:defRPr sz="800">
                <a:latin typeface="Arimo"/>
                <a:ea typeface="Arimo"/>
                <a:cs typeface="Arimo"/>
                <a:sym typeface="Arimo"/>
              </a:defRPr>
            </a:lvl1pPr>
            <a:lvl2pPr lvl="1">
              <a:spcBef>
                <a:spcPts val="0"/>
              </a:spcBef>
              <a:spcAft>
                <a:spcPts val="0"/>
              </a:spcAft>
              <a:buClr>
                <a:schemeClr val="dk1"/>
              </a:buClr>
              <a:buSzPts val="1400"/>
              <a:buFont typeface="Arimo"/>
              <a:buNone/>
              <a:defRPr>
                <a:latin typeface="Arimo"/>
                <a:ea typeface="Arimo"/>
                <a:cs typeface="Arimo"/>
                <a:sym typeface="Arimo"/>
              </a:defRPr>
            </a:lvl2pPr>
            <a:lvl3pPr lvl="2">
              <a:spcBef>
                <a:spcPts val="0"/>
              </a:spcBef>
              <a:spcAft>
                <a:spcPts val="0"/>
              </a:spcAft>
              <a:buClr>
                <a:schemeClr val="dk1"/>
              </a:buClr>
              <a:buSzPts val="1400"/>
              <a:buFont typeface="Arimo"/>
              <a:buNone/>
              <a:defRPr>
                <a:latin typeface="Arimo"/>
                <a:ea typeface="Arimo"/>
                <a:cs typeface="Arimo"/>
                <a:sym typeface="Arimo"/>
              </a:defRPr>
            </a:lvl3pPr>
            <a:lvl4pPr lvl="3">
              <a:spcBef>
                <a:spcPts val="0"/>
              </a:spcBef>
              <a:spcAft>
                <a:spcPts val="0"/>
              </a:spcAft>
              <a:buClr>
                <a:schemeClr val="dk1"/>
              </a:buClr>
              <a:buSzPts val="1400"/>
              <a:buFont typeface="Arimo"/>
              <a:buNone/>
              <a:defRPr>
                <a:latin typeface="Arimo"/>
                <a:ea typeface="Arimo"/>
                <a:cs typeface="Arimo"/>
                <a:sym typeface="Arimo"/>
              </a:defRPr>
            </a:lvl4pPr>
            <a:lvl5pPr lvl="4">
              <a:spcBef>
                <a:spcPts val="0"/>
              </a:spcBef>
              <a:spcAft>
                <a:spcPts val="0"/>
              </a:spcAft>
              <a:buClr>
                <a:schemeClr val="dk1"/>
              </a:buClr>
              <a:buSzPts val="1400"/>
              <a:buFont typeface="Arimo"/>
              <a:buNone/>
              <a:defRPr>
                <a:latin typeface="Arimo"/>
                <a:ea typeface="Arimo"/>
                <a:cs typeface="Arimo"/>
                <a:sym typeface="Arimo"/>
              </a:defRPr>
            </a:lvl5pPr>
            <a:lvl6pPr lvl="5">
              <a:spcBef>
                <a:spcPts val="0"/>
              </a:spcBef>
              <a:spcAft>
                <a:spcPts val="0"/>
              </a:spcAft>
              <a:buClr>
                <a:schemeClr val="dk1"/>
              </a:buClr>
              <a:buSzPts val="1400"/>
              <a:buFont typeface="Arimo"/>
              <a:buNone/>
              <a:defRPr>
                <a:latin typeface="Arimo"/>
                <a:ea typeface="Arimo"/>
                <a:cs typeface="Arimo"/>
                <a:sym typeface="Arimo"/>
              </a:defRPr>
            </a:lvl6pPr>
            <a:lvl7pPr lvl="6">
              <a:spcBef>
                <a:spcPts val="0"/>
              </a:spcBef>
              <a:spcAft>
                <a:spcPts val="0"/>
              </a:spcAft>
              <a:buClr>
                <a:schemeClr val="dk1"/>
              </a:buClr>
              <a:buSzPts val="1400"/>
              <a:buFont typeface="Arimo"/>
              <a:buNone/>
              <a:defRPr>
                <a:latin typeface="Arimo"/>
                <a:ea typeface="Arimo"/>
                <a:cs typeface="Arimo"/>
                <a:sym typeface="Arimo"/>
              </a:defRPr>
            </a:lvl7pPr>
            <a:lvl8pPr lvl="7">
              <a:spcBef>
                <a:spcPts val="0"/>
              </a:spcBef>
              <a:spcAft>
                <a:spcPts val="0"/>
              </a:spcAft>
              <a:buClr>
                <a:schemeClr val="dk1"/>
              </a:buClr>
              <a:buSzPts val="1400"/>
              <a:buFont typeface="Arimo"/>
              <a:buNone/>
              <a:defRPr>
                <a:latin typeface="Arimo"/>
                <a:ea typeface="Arimo"/>
                <a:cs typeface="Arimo"/>
                <a:sym typeface="Arimo"/>
              </a:defRPr>
            </a:lvl8pPr>
            <a:lvl9pPr lvl="8">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140" name="Google Shape;1140;p57"/>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algn="r">
              <a:lnSpc>
                <a:spcPct val="100000"/>
              </a:lnSpc>
              <a:spcBef>
                <a:spcPts val="0"/>
              </a:spcBef>
              <a:spcAft>
                <a:spcPts val="0"/>
              </a:spcAft>
              <a:buSzPts val="700"/>
              <a:buNone/>
              <a:defRPr sz="700">
                <a:solidFill>
                  <a:schemeClr val="dk1"/>
                </a:solidFill>
                <a:latin typeface="Arimo"/>
                <a:ea typeface="Arimo"/>
                <a:cs typeface="Arimo"/>
                <a:sym typeface="Arimo"/>
              </a:defRPr>
            </a:lvl1pPr>
            <a:lvl2pPr indent="0" lvl="1" marL="0" marR="0" algn="r">
              <a:lnSpc>
                <a:spcPct val="100000"/>
              </a:lnSpc>
              <a:spcBef>
                <a:spcPts val="0"/>
              </a:spcBef>
              <a:spcAft>
                <a:spcPts val="0"/>
              </a:spcAft>
              <a:buSzPts val="700"/>
              <a:buNone/>
              <a:defRPr sz="700">
                <a:solidFill>
                  <a:schemeClr val="dk1"/>
                </a:solidFill>
                <a:latin typeface="Arimo"/>
                <a:ea typeface="Arimo"/>
                <a:cs typeface="Arimo"/>
                <a:sym typeface="Arimo"/>
              </a:defRPr>
            </a:lvl2pPr>
            <a:lvl3pPr indent="0" lvl="2" marL="0" marR="0" algn="r">
              <a:lnSpc>
                <a:spcPct val="100000"/>
              </a:lnSpc>
              <a:spcBef>
                <a:spcPts val="0"/>
              </a:spcBef>
              <a:spcAft>
                <a:spcPts val="0"/>
              </a:spcAft>
              <a:buSzPts val="700"/>
              <a:buNone/>
              <a:defRPr sz="700">
                <a:solidFill>
                  <a:schemeClr val="dk1"/>
                </a:solidFill>
                <a:latin typeface="Arimo"/>
                <a:ea typeface="Arimo"/>
                <a:cs typeface="Arimo"/>
                <a:sym typeface="Arimo"/>
              </a:defRPr>
            </a:lvl3pPr>
            <a:lvl4pPr indent="0" lvl="3" marL="0" marR="0" algn="r">
              <a:lnSpc>
                <a:spcPct val="100000"/>
              </a:lnSpc>
              <a:spcBef>
                <a:spcPts val="0"/>
              </a:spcBef>
              <a:spcAft>
                <a:spcPts val="0"/>
              </a:spcAft>
              <a:buSzPts val="700"/>
              <a:buNone/>
              <a:defRPr sz="700">
                <a:solidFill>
                  <a:schemeClr val="dk1"/>
                </a:solidFill>
                <a:latin typeface="Arimo"/>
                <a:ea typeface="Arimo"/>
                <a:cs typeface="Arimo"/>
                <a:sym typeface="Arimo"/>
              </a:defRPr>
            </a:lvl4pPr>
            <a:lvl5pPr indent="0" lvl="4" marL="0" marR="0" algn="r">
              <a:lnSpc>
                <a:spcPct val="100000"/>
              </a:lnSpc>
              <a:spcBef>
                <a:spcPts val="0"/>
              </a:spcBef>
              <a:spcAft>
                <a:spcPts val="0"/>
              </a:spcAft>
              <a:buSzPts val="700"/>
              <a:buNone/>
              <a:defRPr sz="700">
                <a:solidFill>
                  <a:schemeClr val="dk1"/>
                </a:solidFill>
                <a:latin typeface="Arimo"/>
                <a:ea typeface="Arimo"/>
                <a:cs typeface="Arimo"/>
                <a:sym typeface="Arimo"/>
              </a:defRPr>
            </a:lvl5pPr>
            <a:lvl6pPr indent="0" lvl="5" marL="0" marR="0" algn="r">
              <a:lnSpc>
                <a:spcPct val="100000"/>
              </a:lnSpc>
              <a:spcBef>
                <a:spcPts val="0"/>
              </a:spcBef>
              <a:spcAft>
                <a:spcPts val="0"/>
              </a:spcAft>
              <a:buSzPts val="700"/>
              <a:buNone/>
              <a:defRPr sz="700">
                <a:solidFill>
                  <a:schemeClr val="dk1"/>
                </a:solidFill>
                <a:latin typeface="Arimo"/>
                <a:ea typeface="Arimo"/>
                <a:cs typeface="Arimo"/>
                <a:sym typeface="Arimo"/>
              </a:defRPr>
            </a:lvl6pPr>
            <a:lvl7pPr indent="0" lvl="6" marL="0" marR="0" algn="r">
              <a:lnSpc>
                <a:spcPct val="100000"/>
              </a:lnSpc>
              <a:spcBef>
                <a:spcPts val="0"/>
              </a:spcBef>
              <a:spcAft>
                <a:spcPts val="0"/>
              </a:spcAft>
              <a:buSzPts val="700"/>
              <a:buNone/>
              <a:defRPr sz="700">
                <a:solidFill>
                  <a:schemeClr val="dk1"/>
                </a:solidFill>
                <a:latin typeface="Arimo"/>
                <a:ea typeface="Arimo"/>
                <a:cs typeface="Arimo"/>
                <a:sym typeface="Arimo"/>
              </a:defRPr>
            </a:lvl7pPr>
            <a:lvl8pPr indent="0" lvl="7" marL="0" marR="0" algn="r">
              <a:lnSpc>
                <a:spcPct val="100000"/>
              </a:lnSpc>
              <a:spcBef>
                <a:spcPts val="0"/>
              </a:spcBef>
              <a:spcAft>
                <a:spcPts val="0"/>
              </a:spcAft>
              <a:buSzPts val="700"/>
              <a:buNone/>
              <a:defRPr sz="700">
                <a:solidFill>
                  <a:schemeClr val="dk1"/>
                </a:solidFill>
                <a:latin typeface="Arimo"/>
                <a:ea typeface="Arimo"/>
                <a:cs typeface="Arimo"/>
                <a:sym typeface="Arimo"/>
              </a:defRPr>
            </a:lvl8pPr>
            <a:lvl9pPr indent="0" lvl="8" marL="0" marR="0" algn="r">
              <a:lnSpc>
                <a:spcPct val="100000"/>
              </a:lnSpc>
              <a:spcBef>
                <a:spcPts val="0"/>
              </a:spcBef>
              <a:spcAft>
                <a:spcPts val="0"/>
              </a:spcAft>
              <a:buSzPts val="700"/>
              <a:buNone/>
              <a:defRPr sz="700">
                <a:solidFill>
                  <a:schemeClr val="dk1"/>
                </a:solidFill>
                <a:latin typeface="Arimo"/>
                <a:ea typeface="Arimo"/>
                <a:cs typeface="Arimo"/>
                <a:sym typeface="Arimo"/>
              </a:defRPr>
            </a:lvl9pPr>
          </a:lstStyle>
          <a:p>
            <a:pPr indent="-44450" lvl="0" marL="0" rtl="0" algn="r">
              <a:spcBef>
                <a:spcPts val="0"/>
              </a:spcBef>
              <a:spcAft>
                <a:spcPts val="0"/>
              </a:spcAft>
              <a:buClr>
                <a:schemeClr val="dk1"/>
              </a:buClr>
              <a:buSzPts val="700"/>
              <a:buFont typeface="Arimo"/>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 Alt 1">
  <p:cSld name="CUSTOM_12">
    <p:bg>
      <p:bgPr>
        <a:solidFill>
          <a:schemeClr val="accent5"/>
        </a:solidFill>
      </p:bgPr>
    </p:bg>
    <p:spTree>
      <p:nvGrpSpPr>
        <p:cNvPr id="1141" name="Shape 1141"/>
        <p:cNvGrpSpPr/>
        <p:nvPr/>
      </p:nvGrpSpPr>
      <p:grpSpPr>
        <a:xfrm>
          <a:off x="0" y="0"/>
          <a:ext cx="0" cy="0"/>
          <a:chOff x="0" y="0"/>
          <a:chExt cx="0" cy="0"/>
        </a:xfrm>
      </p:grpSpPr>
      <p:sp>
        <p:nvSpPr>
          <p:cNvPr id="1142" name="Google Shape;1142;p58"/>
          <p:cNvSpPr txBox="1"/>
          <p:nvPr>
            <p:ph type="title"/>
          </p:nvPr>
        </p:nvSpPr>
        <p:spPr>
          <a:xfrm>
            <a:off x="277500" y="416250"/>
            <a:ext cx="8589000" cy="885000"/>
          </a:xfrm>
          <a:prstGeom prst="rect">
            <a:avLst/>
          </a:prstGeom>
        </p:spPr>
        <p:txBody>
          <a:bodyPr anchorCtr="0" anchor="t" bIns="0" lIns="0" spcFirstLastPara="1" rIns="0" wrap="square" tIns="91425">
            <a:noAutofit/>
          </a:bodyPr>
          <a:lstStyle>
            <a:lvl1pPr lvl="0">
              <a:lnSpc>
                <a:spcPct val="100000"/>
              </a:lnSpc>
              <a:spcBef>
                <a:spcPts val="0"/>
              </a:spcBef>
              <a:spcAft>
                <a:spcPts val="0"/>
              </a:spcAft>
              <a:buNone/>
              <a:defRPr sz="3000"/>
            </a:lvl1pPr>
            <a:lvl2pPr lvl="1" algn="ctr">
              <a:lnSpc>
                <a:spcPct val="115000"/>
              </a:lnSpc>
              <a:spcBef>
                <a:spcPts val="0"/>
              </a:spcBef>
              <a:spcAft>
                <a:spcPts val="0"/>
              </a:spcAft>
              <a:buNone/>
              <a:defRPr sz="4800">
                <a:latin typeface="Arimo SemiBold"/>
                <a:ea typeface="Arimo SemiBold"/>
                <a:cs typeface="Arimo SemiBold"/>
                <a:sym typeface="Arimo SemiBold"/>
              </a:defRPr>
            </a:lvl2pPr>
            <a:lvl3pPr lvl="2" algn="ctr">
              <a:lnSpc>
                <a:spcPct val="115000"/>
              </a:lnSpc>
              <a:spcBef>
                <a:spcPts val="0"/>
              </a:spcBef>
              <a:spcAft>
                <a:spcPts val="0"/>
              </a:spcAft>
              <a:buNone/>
              <a:defRPr sz="4800">
                <a:latin typeface="Arimo SemiBold"/>
                <a:ea typeface="Arimo SemiBold"/>
                <a:cs typeface="Arimo SemiBold"/>
                <a:sym typeface="Arimo SemiBold"/>
              </a:defRPr>
            </a:lvl3pPr>
            <a:lvl4pPr lvl="3" algn="ctr">
              <a:lnSpc>
                <a:spcPct val="115000"/>
              </a:lnSpc>
              <a:spcBef>
                <a:spcPts val="0"/>
              </a:spcBef>
              <a:spcAft>
                <a:spcPts val="0"/>
              </a:spcAft>
              <a:buNone/>
              <a:defRPr sz="4800">
                <a:latin typeface="Arimo SemiBold"/>
                <a:ea typeface="Arimo SemiBold"/>
                <a:cs typeface="Arimo SemiBold"/>
                <a:sym typeface="Arimo SemiBold"/>
              </a:defRPr>
            </a:lvl4pPr>
            <a:lvl5pPr lvl="4" algn="ctr">
              <a:lnSpc>
                <a:spcPct val="115000"/>
              </a:lnSpc>
              <a:spcBef>
                <a:spcPts val="0"/>
              </a:spcBef>
              <a:spcAft>
                <a:spcPts val="0"/>
              </a:spcAft>
              <a:buNone/>
              <a:defRPr sz="4800">
                <a:latin typeface="Arimo SemiBold"/>
                <a:ea typeface="Arimo SemiBold"/>
                <a:cs typeface="Arimo SemiBold"/>
                <a:sym typeface="Arimo SemiBold"/>
              </a:defRPr>
            </a:lvl5pPr>
            <a:lvl6pPr lvl="5" algn="ctr">
              <a:lnSpc>
                <a:spcPct val="115000"/>
              </a:lnSpc>
              <a:spcBef>
                <a:spcPts val="0"/>
              </a:spcBef>
              <a:spcAft>
                <a:spcPts val="0"/>
              </a:spcAft>
              <a:buNone/>
              <a:defRPr sz="4800">
                <a:latin typeface="Arimo SemiBold"/>
                <a:ea typeface="Arimo SemiBold"/>
                <a:cs typeface="Arimo SemiBold"/>
                <a:sym typeface="Arimo SemiBold"/>
              </a:defRPr>
            </a:lvl6pPr>
            <a:lvl7pPr lvl="6" algn="ctr">
              <a:lnSpc>
                <a:spcPct val="115000"/>
              </a:lnSpc>
              <a:spcBef>
                <a:spcPts val="0"/>
              </a:spcBef>
              <a:spcAft>
                <a:spcPts val="0"/>
              </a:spcAft>
              <a:buNone/>
              <a:defRPr sz="4800">
                <a:latin typeface="Arimo SemiBold"/>
                <a:ea typeface="Arimo SemiBold"/>
                <a:cs typeface="Arimo SemiBold"/>
                <a:sym typeface="Arimo SemiBold"/>
              </a:defRPr>
            </a:lvl7pPr>
            <a:lvl8pPr lvl="7" algn="ctr">
              <a:lnSpc>
                <a:spcPct val="115000"/>
              </a:lnSpc>
              <a:spcBef>
                <a:spcPts val="0"/>
              </a:spcBef>
              <a:spcAft>
                <a:spcPts val="0"/>
              </a:spcAft>
              <a:buNone/>
              <a:defRPr sz="4800">
                <a:latin typeface="Arimo SemiBold"/>
                <a:ea typeface="Arimo SemiBold"/>
                <a:cs typeface="Arimo SemiBold"/>
                <a:sym typeface="Arimo SemiBold"/>
              </a:defRPr>
            </a:lvl8pPr>
            <a:lvl9pPr lvl="8" algn="ctr">
              <a:lnSpc>
                <a:spcPct val="115000"/>
              </a:lnSpc>
              <a:spcBef>
                <a:spcPts val="0"/>
              </a:spcBef>
              <a:spcAft>
                <a:spcPts val="0"/>
              </a:spcAft>
              <a:buNone/>
              <a:defRPr sz="4800">
                <a:latin typeface="Arimo SemiBold"/>
                <a:ea typeface="Arimo SemiBold"/>
                <a:cs typeface="Arimo SemiBold"/>
                <a:sym typeface="Arimo SemiBold"/>
              </a:defRPr>
            </a:lvl9pPr>
          </a:lstStyle>
          <a:p/>
        </p:txBody>
      </p:sp>
      <p:sp>
        <p:nvSpPr>
          <p:cNvPr id="1143" name="Google Shape;1143;p58"/>
          <p:cNvSpPr txBox="1"/>
          <p:nvPr>
            <p:ph idx="1" type="subTitle"/>
          </p:nvPr>
        </p:nvSpPr>
        <p:spPr>
          <a:xfrm>
            <a:off x="277500" y="278858"/>
            <a:ext cx="1630200" cy="13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Arimo"/>
              <a:buNone/>
              <a:defRPr sz="800">
                <a:latin typeface="Arimo"/>
                <a:ea typeface="Arimo"/>
                <a:cs typeface="Arimo"/>
                <a:sym typeface="Arimo"/>
              </a:defRPr>
            </a:lvl1pPr>
            <a:lvl2pPr lvl="1">
              <a:spcBef>
                <a:spcPts val="0"/>
              </a:spcBef>
              <a:spcAft>
                <a:spcPts val="0"/>
              </a:spcAft>
              <a:buClr>
                <a:schemeClr val="dk1"/>
              </a:buClr>
              <a:buSzPts val="1400"/>
              <a:buFont typeface="Arimo"/>
              <a:buNone/>
              <a:defRPr>
                <a:latin typeface="Arimo"/>
                <a:ea typeface="Arimo"/>
                <a:cs typeface="Arimo"/>
                <a:sym typeface="Arimo"/>
              </a:defRPr>
            </a:lvl2pPr>
            <a:lvl3pPr lvl="2">
              <a:spcBef>
                <a:spcPts val="0"/>
              </a:spcBef>
              <a:spcAft>
                <a:spcPts val="0"/>
              </a:spcAft>
              <a:buClr>
                <a:schemeClr val="dk1"/>
              </a:buClr>
              <a:buSzPts val="1400"/>
              <a:buFont typeface="Arimo"/>
              <a:buNone/>
              <a:defRPr>
                <a:latin typeface="Arimo"/>
                <a:ea typeface="Arimo"/>
                <a:cs typeface="Arimo"/>
                <a:sym typeface="Arimo"/>
              </a:defRPr>
            </a:lvl3pPr>
            <a:lvl4pPr lvl="3">
              <a:spcBef>
                <a:spcPts val="0"/>
              </a:spcBef>
              <a:spcAft>
                <a:spcPts val="0"/>
              </a:spcAft>
              <a:buClr>
                <a:schemeClr val="dk1"/>
              </a:buClr>
              <a:buSzPts val="1400"/>
              <a:buFont typeface="Arimo"/>
              <a:buNone/>
              <a:defRPr>
                <a:latin typeface="Arimo"/>
                <a:ea typeface="Arimo"/>
                <a:cs typeface="Arimo"/>
                <a:sym typeface="Arimo"/>
              </a:defRPr>
            </a:lvl4pPr>
            <a:lvl5pPr lvl="4">
              <a:spcBef>
                <a:spcPts val="0"/>
              </a:spcBef>
              <a:spcAft>
                <a:spcPts val="0"/>
              </a:spcAft>
              <a:buClr>
                <a:schemeClr val="dk1"/>
              </a:buClr>
              <a:buSzPts val="1400"/>
              <a:buFont typeface="Arimo"/>
              <a:buNone/>
              <a:defRPr>
                <a:latin typeface="Arimo"/>
                <a:ea typeface="Arimo"/>
                <a:cs typeface="Arimo"/>
                <a:sym typeface="Arimo"/>
              </a:defRPr>
            </a:lvl5pPr>
            <a:lvl6pPr lvl="5">
              <a:spcBef>
                <a:spcPts val="0"/>
              </a:spcBef>
              <a:spcAft>
                <a:spcPts val="0"/>
              </a:spcAft>
              <a:buClr>
                <a:schemeClr val="dk1"/>
              </a:buClr>
              <a:buSzPts val="1400"/>
              <a:buFont typeface="Arimo"/>
              <a:buNone/>
              <a:defRPr>
                <a:latin typeface="Arimo"/>
                <a:ea typeface="Arimo"/>
                <a:cs typeface="Arimo"/>
                <a:sym typeface="Arimo"/>
              </a:defRPr>
            </a:lvl6pPr>
            <a:lvl7pPr lvl="6">
              <a:spcBef>
                <a:spcPts val="0"/>
              </a:spcBef>
              <a:spcAft>
                <a:spcPts val="0"/>
              </a:spcAft>
              <a:buClr>
                <a:schemeClr val="dk1"/>
              </a:buClr>
              <a:buSzPts val="1400"/>
              <a:buFont typeface="Arimo"/>
              <a:buNone/>
              <a:defRPr>
                <a:latin typeface="Arimo"/>
                <a:ea typeface="Arimo"/>
                <a:cs typeface="Arimo"/>
                <a:sym typeface="Arimo"/>
              </a:defRPr>
            </a:lvl7pPr>
            <a:lvl8pPr lvl="7">
              <a:spcBef>
                <a:spcPts val="0"/>
              </a:spcBef>
              <a:spcAft>
                <a:spcPts val="0"/>
              </a:spcAft>
              <a:buClr>
                <a:schemeClr val="dk1"/>
              </a:buClr>
              <a:buSzPts val="1400"/>
              <a:buFont typeface="Arimo"/>
              <a:buNone/>
              <a:defRPr>
                <a:latin typeface="Arimo"/>
                <a:ea typeface="Arimo"/>
                <a:cs typeface="Arimo"/>
                <a:sym typeface="Arimo"/>
              </a:defRPr>
            </a:lvl8pPr>
            <a:lvl9pPr lvl="8">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144" name="Google Shape;1144;p58"/>
          <p:cNvSpPr txBox="1"/>
          <p:nvPr>
            <p:ph idx="2" type="subTitle"/>
          </p:nvPr>
        </p:nvSpPr>
        <p:spPr>
          <a:xfrm>
            <a:off x="7236300" y="278858"/>
            <a:ext cx="1630200" cy="137400"/>
          </a:xfrm>
          <a:prstGeom prst="rect">
            <a:avLst/>
          </a:prstGeom>
        </p:spPr>
        <p:txBody>
          <a:bodyPr anchorCtr="0" anchor="t" bIns="0" lIns="0" spcFirstLastPara="1" rIns="0" wrap="square" tIns="0">
            <a:noAutofit/>
          </a:bodyPr>
          <a:lstStyle>
            <a:lvl1pPr lvl="0" algn="r">
              <a:spcBef>
                <a:spcPts val="0"/>
              </a:spcBef>
              <a:spcAft>
                <a:spcPts val="0"/>
              </a:spcAft>
              <a:buClr>
                <a:schemeClr val="dk1"/>
              </a:buClr>
              <a:buSzPts val="800"/>
              <a:buFont typeface="Arimo"/>
              <a:buNone/>
              <a:defRPr sz="800">
                <a:latin typeface="Arimo"/>
                <a:ea typeface="Arimo"/>
                <a:cs typeface="Arimo"/>
                <a:sym typeface="Arimo"/>
              </a:defRPr>
            </a:lvl1pPr>
            <a:lvl2pPr lvl="1">
              <a:spcBef>
                <a:spcPts val="0"/>
              </a:spcBef>
              <a:spcAft>
                <a:spcPts val="0"/>
              </a:spcAft>
              <a:buClr>
                <a:schemeClr val="dk1"/>
              </a:buClr>
              <a:buSzPts val="1400"/>
              <a:buFont typeface="Arimo"/>
              <a:buNone/>
              <a:defRPr>
                <a:latin typeface="Arimo"/>
                <a:ea typeface="Arimo"/>
                <a:cs typeface="Arimo"/>
                <a:sym typeface="Arimo"/>
              </a:defRPr>
            </a:lvl2pPr>
            <a:lvl3pPr lvl="2">
              <a:spcBef>
                <a:spcPts val="0"/>
              </a:spcBef>
              <a:spcAft>
                <a:spcPts val="0"/>
              </a:spcAft>
              <a:buClr>
                <a:schemeClr val="dk1"/>
              </a:buClr>
              <a:buSzPts val="1400"/>
              <a:buFont typeface="Arimo"/>
              <a:buNone/>
              <a:defRPr>
                <a:latin typeface="Arimo"/>
                <a:ea typeface="Arimo"/>
                <a:cs typeface="Arimo"/>
                <a:sym typeface="Arimo"/>
              </a:defRPr>
            </a:lvl3pPr>
            <a:lvl4pPr lvl="3">
              <a:spcBef>
                <a:spcPts val="0"/>
              </a:spcBef>
              <a:spcAft>
                <a:spcPts val="0"/>
              </a:spcAft>
              <a:buClr>
                <a:schemeClr val="dk1"/>
              </a:buClr>
              <a:buSzPts val="1400"/>
              <a:buFont typeface="Arimo"/>
              <a:buNone/>
              <a:defRPr>
                <a:latin typeface="Arimo"/>
                <a:ea typeface="Arimo"/>
                <a:cs typeface="Arimo"/>
                <a:sym typeface="Arimo"/>
              </a:defRPr>
            </a:lvl4pPr>
            <a:lvl5pPr lvl="4">
              <a:spcBef>
                <a:spcPts val="0"/>
              </a:spcBef>
              <a:spcAft>
                <a:spcPts val="0"/>
              </a:spcAft>
              <a:buClr>
                <a:schemeClr val="dk1"/>
              </a:buClr>
              <a:buSzPts val="1400"/>
              <a:buFont typeface="Arimo"/>
              <a:buNone/>
              <a:defRPr>
                <a:latin typeface="Arimo"/>
                <a:ea typeface="Arimo"/>
                <a:cs typeface="Arimo"/>
                <a:sym typeface="Arimo"/>
              </a:defRPr>
            </a:lvl5pPr>
            <a:lvl6pPr lvl="5">
              <a:spcBef>
                <a:spcPts val="0"/>
              </a:spcBef>
              <a:spcAft>
                <a:spcPts val="0"/>
              </a:spcAft>
              <a:buClr>
                <a:schemeClr val="dk1"/>
              </a:buClr>
              <a:buSzPts val="1400"/>
              <a:buFont typeface="Arimo"/>
              <a:buNone/>
              <a:defRPr>
                <a:latin typeface="Arimo"/>
                <a:ea typeface="Arimo"/>
                <a:cs typeface="Arimo"/>
                <a:sym typeface="Arimo"/>
              </a:defRPr>
            </a:lvl6pPr>
            <a:lvl7pPr lvl="6">
              <a:spcBef>
                <a:spcPts val="0"/>
              </a:spcBef>
              <a:spcAft>
                <a:spcPts val="0"/>
              </a:spcAft>
              <a:buClr>
                <a:schemeClr val="dk1"/>
              </a:buClr>
              <a:buSzPts val="1400"/>
              <a:buFont typeface="Arimo"/>
              <a:buNone/>
              <a:defRPr>
                <a:latin typeface="Arimo"/>
                <a:ea typeface="Arimo"/>
                <a:cs typeface="Arimo"/>
                <a:sym typeface="Arimo"/>
              </a:defRPr>
            </a:lvl7pPr>
            <a:lvl8pPr lvl="7">
              <a:spcBef>
                <a:spcPts val="0"/>
              </a:spcBef>
              <a:spcAft>
                <a:spcPts val="0"/>
              </a:spcAft>
              <a:buClr>
                <a:schemeClr val="dk1"/>
              </a:buClr>
              <a:buSzPts val="1400"/>
              <a:buFont typeface="Arimo"/>
              <a:buNone/>
              <a:defRPr>
                <a:latin typeface="Arimo"/>
                <a:ea typeface="Arimo"/>
                <a:cs typeface="Arimo"/>
                <a:sym typeface="Arimo"/>
              </a:defRPr>
            </a:lvl8pPr>
            <a:lvl9pPr lvl="8">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145" name="Google Shape;1145;p58"/>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algn="r">
              <a:lnSpc>
                <a:spcPct val="100000"/>
              </a:lnSpc>
              <a:spcBef>
                <a:spcPts val="0"/>
              </a:spcBef>
              <a:spcAft>
                <a:spcPts val="0"/>
              </a:spcAft>
              <a:buSzPts val="700"/>
              <a:buNone/>
              <a:defRPr sz="700">
                <a:solidFill>
                  <a:schemeClr val="dk1"/>
                </a:solidFill>
                <a:latin typeface="Arimo"/>
                <a:ea typeface="Arimo"/>
                <a:cs typeface="Arimo"/>
                <a:sym typeface="Arimo"/>
              </a:defRPr>
            </a:lvl1pPr>
            <a:lvl2pPr indent="0" lvl="1" marL="0" marR="0" algn="r">
              <a:lnSpc>
                <a:spcPct val="100000"/>
              </a:lnSpc>
              <a:spcBef>
                <a:spcPts val="0"/>
              </a:spcBef>
              <a:spcAft>
                <a:spcPts val="0"/>
              </a:spcAft>
              <a:buSzPts val="700"/>
              <a:buNone/>
              <a:defRPr sz="700">
                <a:solidFill>
                  <a:schemeClr val="dk1"/>
                </a:solidFill>
                <a:latin typeface="Arimo"/>
                <a:ea typeface="Arimo"/>
                <a:cs typeface="Arimo"/>
                <a:sym typeface="Arimo"/>
              </a:defRPr>
            </a:lvl2pPr>
            <a:lvl3pPr indent="0" lvl="2" marL="0" marR="0" algn="r">
              <a:lnSpc>
                <a:spcPct val="100000"/>
              </a:lnSpc>
              <a:spcBef>
                <a:spcPts val="0"/>
              </a:spcBef>
              <a:spcAft>
                <a:spcPts val="0"/>
              </a:spcAft>
              <a:buSzPts val="700"/>
              <a:buNone/>
              <a:defRPr sz="700">
                <a:solidFill>
                  <a:schemeClr val="dk1"/>
                </a:solidFill>
                <a:latin typeface="Arimo"/>
                <a:ea typeface="Arimo"/>
                <a:cs typeface="Arimo"/>
                <a:sym typeface="Arimo"/>
              </a:defRPr>
            </a:lvl3pPr>
            <a:lvl4pPr indent="0" lvl="3" marL="0" marR="0" algn="r">
              <a:lnSpc>
                <a:spcPct val="100000"/>
              </a:lnSpc>
              <a:spcBef>
                <a:spcPts val="0"/>
              </a:spcBef>
              <a:spcAft>
                <a:spcPts val="0"/>
              </a:spcAft>
              <a:buSzPts val="700"/>
              <a:buNone/>
              <a:defRPr sz="700">
                <a:solidFill>
                  <a:schemeClr val="dk1"/>
                </a:solidFill>
                <a:latin typeface="Arimo"/>
                <a:ea typeface="Arimo"/>
                <a:cs typeface="Arimo"/>
                <a:sym typeface="Arimo"/>
              </a:defRPr>
            </a:lvl4pPr>
            <a:lvl5pPr indent="0" lvl="4" marL="0" marR="0" algn="r">
              <a:lnSpc>
                <a:spcPct val="100000"/>
              </a:lnSpc>
              <a:spcBef>
                <a:spcPts val="0"/>
              </a:spcBef>
              <a:spcAft>
                <a:spcPts val="0"/>
              </a:spcAft>
              <a:buSzPts val="700"/>
              <a:buNone/>
              <a:defRPr sz="700">
                <a:solidFill>
                  <a:schemeClr val="dk1"/>
                </a:solidFill>
                <a:latin typeface="Arimo"/>
                <a:ea typeface="Arimo"/>
                <a:cs typeface="Arimo"/>
                <a:sym typeface="Arimo"/>
              </a:defRPr>
            </a:lvl5pPr>
            <a:lvl6pPr indent="0" lvl="5" marL="0" marR="0" algn="r">
              <a:lnSpc>
                <a:spcPct val="100000"/>
              </a:lnSpc>
              <a:spcBef>
                <a:spcPts val="0"/>
              </a:spcBef>
              <a:spcAft>
                <a:spcPts val="0"/>
              </a:spcAft>
              <a:buSzPts val="700"/>
              <a:buNone/>
              <a:defRPr sz="700">
                <a:solidFill>
                  <a:schemeClr val="dk1"/>
                </a:solidFill>
                <a:latin typeface="Arimo"/>
                <a:ea typeface="Arimo"/>
                <a:cs typeface="Arimo"/>
                <a:sym typeface="Arimo"/>
              </a:defRPr>
            </a:lvl6pPr>
            <a:lvl7pPr indent="0" lvl="6" marL="0" marR="0" algn="r">
              <a:lnSpc>
                <a:spcPct val="100000"/>
              </a:lnSpc>
              <a:spcBef>
                <a:spcPts val="0"/>
              </a:spcBef>
              <a:spcAft>
                <a:spcPts val="0"/>
              </a:spcAft>
              <a:buSzPts val="700"/>
              <a:buNone/>
              <a:defRPr sz="700">
                <a:solidFill>
                  <a:schemeClr val="dk1"/>
                </a:solidFill>
                <a:latin typeface="Arimo"/>
                <a:ea typeface="Arimo"/>
                <a:cs typeface="Arimo"/>
                <a:sym typeface="Arimo"/>
              </a:defRPr>
            </a:lvl7pPr>
            <a:lvl8pPr indent="0" lvl="7" marL="0" marR="0" algn="r">
              <a:lnSpc>
                <a:spcPct val="100000"/>
              </a:lnSpc>
              <a:spcBef>
                <a:spcPts val="0"/>
              </a:spcBef>
              <a:spcAft>
                <a:spcPts val="0"/>
              </a:spcAft>
              <a:buSzPts val="700"/>
              <a:buNone/>
              <a:defRPr sz="700">
                <a:solidFill>
                  <a:schemeClr val="dk1"/>
                </a:solidFill>
                <a:latin typeface="Arimo"/>
                <a:ea typeface="Arimo"/>
                <a:cs typeface="Arimo"/>
                <a:sym typeface="Arimo"/>
              </a:defRPr>
            </a:lvl8pPr>
            <a:lvl9pPr indent="0" lvl="8" marL="0" marR="0" algn="r">
              <a:lnSpc>
                <a:spcPct val="100000"/>
              </a:lnSpc>
              <a:spcBef>
                <a:spcPts val="0"/>
              </a:spcBef>
              <a:spcAft>
                <a:spcPts val="0"/>
              </a:spcAft>
              <a:buSzPts val="700"/>
              <a:buNone/>
              <a:defRPr sz="700">
                <a:solidFill>
                  <a:schemeClr val="dk1"/>
                </a:solidFill>
                <a:latin typeface="Arimo"/>
                <a:ea typeface="Arimo"/>
                <a:cs typeface="Arimo"/>
                <a:sym typeface="Arimo"/>
              </a:defRPr>
            </a:lvl9pPr>
          </a:lstStyle>
          <a:p>
            <a:pPr indent="-44450" lvl="0" marL="0" rtl="0" algn="r">
              <a:spcBef>
                <a:spcPts val="0"/>
              </a:spcBef>
              <a:spcAft>
                <a:spcPts val="0"/>
              </a:spcAft>
              <a:buClr>
                <a:schemeClr val="dk1"/>
              </a:buClr>
              <a:buSzPts val="700"/>
              <a:buFont typeface="Arimo"/>
              <a:buNone/>
            </a:pPr>
            <a:fld id="{00000000-1234-1234-1234-123412341234}" type="slidenum">
              <a:rPr lang="en"/>
              <a:t>‹#›</a:t>
            </a:fld>
            <a:endParaRPr/>
          </a:p>
        </p:txBody>
      </p:sp>
      <p:sp>
        <p:nvSpPr>
          <p:cNvPr id="1146" name="Google Shape;1146;p58"/>
          <p:cNvSpPr txBox="1"/>
          <p:nvPr>
            <p:ph idx="3" type="body"/>
          </p:nvPr>
        </p:nvSpPr>
        <p:spPr>
          <a:xfrm>
            <a:off x="4956525" y="3571875"/>
            <a:ext cx="3585000" cy="1098000"/>
          </a:xfrm>
          <a:prstGeom prst="rect">
            <a:avLst/>
          </a:prstGeom>
        </p:spPr>
        <p:txBody>
          <a:bodyPr anchorCtr="0" anchor="t" bIns="91425" lIns="0" spcFirstLastPara="1" rIns="0"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1147" name="Google Shape;1147;p58"/>
          <p:cNvSpPr txBox="1"/>
          <p:nvPr>
            <p:ph idx="4" type="body"/>
          </p:nvPr>
        </p:nvSpPr>
        <p:spPr>
          <a:xfrm>
            <a:off x="389475" y="3571875"/>
            <a:ext cx="3585000" cy="1098000"/>
          </a:xfrm>
          <a:prstGeom prst="rect">
            <a:avLst/>
          </a:prstGeom>
        </p:spPr>
        <p:txBody>
          <a:bodyPr anchorCtr="0" anchor="t" bIns="91425" lIns="0" spcFirstLastPara="1" rIns="0"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1148" name="Google Shape;1148;p58"/>
          <p:cNvSpPr txBox="1"/>
          <p:nvPr>
            <p:ph idx="5" type="subTitle"/>
          </p:nvPr>
        </p:nvSpPr>
        <p:spPr>
          <a:xfrm>
            <a:off x="479925" y="2730150"/>
            <a:ext cx="3220500" cy="507300"/>
          </a:xfrm>
          <a:prstGeom prst="rect">
            <a:avLst/>
          </a:prstGeom>
        </p:spPr>
        <p:txBody>
          <a:bodyPr anchorCtr="0" anchor="t" bIns="0" lIns="0" spcFirstLastPara="1" rIns="0" wrap="square" tIns="0">
            <a:noAutofit/>
          </a:bodyPr>
          <a:lstStyle>
            <a:lvl1pPr lvl="0">
              <a:spcBef>
                <a:spcPts val="0"/>
              </a:spcBef>
              <a:spcAft>
                <a:spcPts val="0"/>
              </a:spcAft>
              <a:buSzPts val="2000"/>
              <a:buFont typeface="Arimo"/>
              <a:buNone/>
              <a:defRPr sz="2000">
                <a:latin typeface="Arimo"/>
                <a:ea typeface="Arimo"/>
                <a:cs typeface="Arimo"/>
                <a:sym typeface="Arimo"/>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49" name="Google Shape;1149;p58"/>
          <p:cNvSpPr txBox="1"/>
          <p:nvPr>
            <p:ph idx="6" type="subTitle"/>
          </p:nvPr>
        </p:nvSpPr>
        <p:spPr>
          <a:xfrm>
            <a:off x="4868275" y="2730150"/>
            <a:ext cx="3220500" cy="507300"/>
          </a:xfrm>
          <a:prstGeom prst="rect">
            <a:avLst/>
          </a:prstGeom>
        </p:spPr>
        <p:txBody>
          <a:bodyPr anchorCtr="0" anchor="t" bIns="0" lIns="0" spcFirstLastPara="1" rIns="0" wrap="square" tIns="0">
            <a:noAutofit/>
          </a:bodyPr>
          <a:lstStyle>
            <a:lvl1pPr lvl="0">
              <a:spcBef>
                <a:spcPts val="0"/>
              </a:spcBef>
              <a:spcAft>
                <a:spcPts val="0"/>
              </a:spcAft>
              <a:buSzPts val="2000"/>
              <a:buFont typeface="Arimo"/>
              <a:buNone/>
              <a:defRPr sz="2000">
                <a:latin typeface="Arimo"/>
                <a:ea typeface="Arimo"/>
                <a:cs typeface="Arimo"/>
                <a:sym typeface="Arimo"/>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
  <p:cSld name="CUSTOM_13">
    <p:bg>
      <p:bgPr>
        <a:solidFill>
          <a:schemeClr val="accent5"/>
        </a:solidFill>
      </p:bgPr>
    </p:bg>
    <p:spTree>
      <p:nvGrpSpPr>
        <p:cNvPr id="1150" name="Shape 1150"/>
        <p:cNvGrpSpPr/>
        <p:nvPr/>
      </p:nvGrpSpPr>
      <p:grpSpPr>
        <a:xfrm>
          <a:off x="0" y="0"/>
          <a:ext cx="0" cy="0"/>
          <a:chOff x="0" y="0"/>
          <a:chExt cx="0" cy="0"/>
        </a:xfrm>
      </p:grpSpPr>
      <p:sp>
        <p:nvSpPr>
          <p:cNvPr id="1151" name="Google Shape;1151;p59"/>
          <p:cNvSpPr/>
          <p:nvPr>
            <p:ph idx="2" type="pic"/>
          </p:nvPr>
        </p:nvSpPr>
        <p:spPr>
          <a:xfrm>
            <a:off x="502800" y="2080575"/>
            <a:ext cx="603600" cy="603600"/>
          </a:xfrm>
          <a:prstGeom prst="ellipse">
            <a:avLst/>
          </a:prstGeom>
          <a:noFill/>
          <a:ln>
            <a:noFill/>
          </a:ln>
        </p:spPr>
      </p:sp>
      <p:sp>
        <p:nvSpPr>
          <p:cNvPr id="1152" name="Google Shape;1152;p59"/>
          <p:cNvSpPr/>
          <p:nvPr>
            <p:ph idx="3" type="pic"/>
          </p:nvPr>
        </p:nvSpPr>
        <p:spPr>
          <a:xfrm>
            <a:off x="6334750" y="2080575"/>
            <a:ext cx="603600" cy="603600"/>
          </a:xfrm>
          <a:prstGeom prst="ellipse">
            <a:avLst/>
          </a:prstGeom>
          <a:noFill/>
          <a:ln>
            <a:noFill/>
          </a:ln>
        </p:spPr>
      </p:sp>
      <p:sp>
        <p:nvSpPr>
          <p:cNvPr id="1153" name="Google Shape;1153;p59"/>
          <p:cNvSpPr/>
          <p:nvPr>
            <p:ph idx="4" type="pic"/>
          </p:nvPr>
        </p:nvSpPr>
        <p:spPr>
          <a:xfrm>
            <a:off x="3418775" y="2080550"/>
            <a:ext cx="603600" cy="603600"/>
          </a:xfrm>
          <a:prstGeom prst="ellipse">
            <a:avLst/>
          </a:prstGeom>
          <a:noFill/>
          <a:ln>
            <a:noFill/>
          </a:ln>
        </p:spPr>
      </p:sp>
      <p:sp>
        <p:nvSpPr>
          <p:cNvPr id="1154" name="Google Shape;1154;p59"/>
          <p:cNvSpPr txBox="1"/>
          <p:nvPr>
            <p:ph type="title"/>
          </p:nvPr>
        </p:nvSpPr>
        <p:spPr>
          <a:xfrm>
            <a:off x="277500" y="416250"/>
            <a:ext cx="8589000" cy="885000"/>
          </a:xfrm>
          <a:prstGeom prst="rect">
            <a:avLst/>
          </a:prstGeom>
        </p:spPr>
        <p:txBody>
          <a:bodyPr anchorCtr="0" anchor="t" bIns="0" lIns="0" spcFirstLastPara="1" rIns="0" wrap="square" tIns="91425">
            <a:noAutofit/>
          </a:bodyPr>
          <a:lstStyle>
            <a:lvl1pPr lvl="0">
              <a:lnSpc>
                <a:spcPct val="100000"/>
              </a:lnSpc>
              <a:spcBef>
                <a:spcPts val="0"/>
              </a:spcBef>
              <a:spcAft>
                <a:spcPts val="0"/>
              </a:spcAft>
              <a:buNone/>
              <a:defRPr sz="3000"/>
            </a:lvl1pPr>
            <a:lvl2pPr lvl="1" algn="ctr">
              <a:lnSpc>
                <a:spcPct val="115000"/>
              </a:lnSpc>
              <a:spcBef>
                <a:spcPts val="0"/>
              </a:spcBef>
              <a:spcAft>
                <a:spcPts val="0"/>
              </a:spcAft>
              <a:buNone/>
              <a:defRPr sz="4800">
                <a:latin typeface="Arimo SemiBold"/>
                <a:ea typeface="Arimo SemiBold"/>
                <a:cs typeface="Arimo SemiBold"/>
                <a:sym typeface="Arimo SemiBold"/>
              </a:defRPr>
            </a:lvl2pPr>
            <a:lvl3pPr lvl="2" algn="ctr">
              <a:lnSpc>
                <a:spcPct val="115000"/>
              </a:lnSpc>
              <a:spcBef>
                <a:spcPts val="0"/>
              </a:spcBef>
              <a:spcAft>
                <a:spcPts val="0"/>
              </a:spcAft>
              <a:buNone/>
              <a:defRPr sz="4800">
                <a:latin typeface="Arimo SemiBold"/>
                <a:ea typeface="Arimo SemiBold"/>
                <a:cs typeface="Arimo SemiBold"/>
                <a:sym typeface="Arimo SemiBold"/>
              </a:defRPr>
            </a:lvl3pPr>
            <a:lvl4pPr lvl="3" algn="ctr">
              <a:lnSpc>
                <a:spcPct val="115000"/>
              </a:lnSpc>
              <a:spcBef>
                <a:spcPts val="0"/>
              </a:spcBef>
              <a:spcAft>
                <a:spcPts val="0"/>
              </a:spcAft>
              <a:buNone/>
              <a:defRPr sz="4800">
                <a:latin typeface="Arimo SemiBold"/>
                <a:ea typeface="Arimo SemiBold"/>
                <a:cs typeface="Arimo SemiBold"/>
                <a:sym typeface="Arimo SemiBold"/>
              </a:defRPr>
            </a:lvl4pPr>
            <a:lvl5pPr lvl="4" algn="ctr">
              <a:lnSpc>
                <a:spcPct val="115000"/>
              </a:lnSpc>
              <a:spcBef>
                <a:spcPts val="0"/>
              </a:spcBef>
              <a:spcAft>
                <a:spcPts val="0"/>
              </a:spcAft>
              <a:buNone/>
              <a:defRPr sz="4800">
                <a:latin typeface="Arimo SemiBold"/>
                <a:ea typeface="Arimo SemiBold"/>
                <a:cs typeface="Arimo SemiBold"/>
                <a:sym typeface="Arimo SemiBold"/>
              </a:defRPr>
            </a:lvl5pPr>
            <a:lvl6pPr lvl="5" algn="ctr">
              <a:lnSpc>
                <a:spcPct val="115000"/>
              </a:lnSpc>
              <a:spcBef>
                <a:spcPts val="0"/>
              </a:spcBef>
              <a:spcAft>
                <a:spcPts val="0"/>
              </a:spcAft>
              <a:buNone/>
              <a:defRPr sz="4800">
                <a:latin typeface="Arimo SemiBold"/>
                <a:ea typeface="Arimo SemiBold"/>
                <a:cs typeface="Arimo SemiBold"/>
                <a:sym typeface="Arimo SemiBold"/>
              </a:defRPr>
            </a:lvl6pPr>
            <a:lvl7pPr lvl="6" algn="ctr">
              <a:lnSpc>
                <a:spcPct val="115000"/>
              </a:lnSpc>
              <a:spcBef>
                <a:spcPts val="0"/>
              </a:spcBef>
              <a:spcAft>
                <a:spcPts val="0"/>
              </a:spcAft>
              <a:buNone/>
              <a:defRPr sz="4800">
                <a:latin typeface="Arimo SemiBold"/>
                <a:ea typeface="Arimo SemiBold"/>
                <a:cs typeface="Arimo SemiBold"/>
                <a:sym typeface="Arimo SemiBold"/>
              </a:defRPr>
            </a:lvl7pPr>
            <a:lvl8pPr lvl="7" algn="ctr">
              <a:lnSpc>
                <a:spcPct val="115000"/>
              </a:lnSpc>
              <a:spcBef>
                <a:spcPts val="0"/>
              </a:spcBef>
              <a:spcAft>
                <a:spcPts val="0"/>
              </a:spcAft>
              <a:buNone/>
              <a:defRPr sz="4800">
                <a:latin typeface="Arimo SemiBold"/>
                <a:ea typeface="Arimo SemiBold"/>
                <a:cs typeface="Arimo SemiBold"/>
                <a:sym typeface="Arimo SemiBold"/>
              </a:defRPr>
            </a:lvl8pPr>
            <a:lvl9pPr lvl="8" algn="ctr">
              <a:lnSpc>
                <a:spcPct val="115000"/>
              </a:lnSpc>
              <a:spcBef>
                <a:spcPts val="0"/>
              </a:spcBef>
              <a:spcAft>
                <a:spcPts val="0"/>
              </a:spcAft>
              <a:buNone/>
              <a:defRPr sz="4800">
                <a:latin typeface="Arimo SemiBold"/>
                <a:ea typeface="Arimo SemiBold"/>
                <a:cs typeface="Arimo SemiBold"/>
                <a:sym typeface="Arimo SemiBold"/>
              </a:defRPr>
            </a:lvl9pPr>
          </a:lstStyle>
          <a:p/>
        </p:txBody>
      </p:sp>
      <p:sp>
        <p:nvSpPr>
          <p:cNvPr id="1155" name="Google Shape;1155;p59"/>
          <p:cNvSpPr txBox="1"/>
          <p:nvPr>
            <p:ph idx="1" type="subTitle"/>
          </p:nvPr>
        </p:nvSpPr>
        <p:spPr>
          <a:xfrm>
            <a:off x="277500" y="278858"/>
            <a:ext cx="1630200" cy="13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Arimo"/>
              <a:buNone/>
              <a:defRPr sz="800">
                <a:latin typeface="Arimo"/>
                <a:ea typeface="Arimo"/>
                <a:cs typeface="Arimo"/>
                <a:sym typeface="Arimo"/>
              </a:defRPr>
            </a:lvl1pPr>
            <a:lvl2pPr lvl="1">
              <a:spcBef>
                <a:spcPts val="0"/>
              </a:spcBef>
              <a:spcAft>
                <a:spcPts val="0"/>
              </a:spcAft>
              <a:buClr>
                <a:schemeClr val="dk1"/>
              </a:buClr>
              <a:buSzPts val="1400"/>
              <a:buFont typeface="Arimo"/>
              <a:buNone/>
              <a:defRPr>
                <a:latin typeface="Arimo"/>
                <a:ea typeface="Arimo"/>
                <a:cs typeface="Arimo"/>
                <a:sym typeface="Arimo"/>
              </a:defRPr>
            </a:lvl2pPr>
            <a:lvl3pPr lvl="2">
              <a:spcBef>
                <a:spcPts val="0"/>
              </a:spcBef>
              <a:spcAft>
                <a:spcPts val="0"/>
              </a:spcAft>
              <a:buClr>
                <a:schemeClr val="dk1"/>
              </a:buClr>
              <a:buSzPts val="1400"/>
              <a:buFont typeface="Arimo"/>
              <a:buNone/>
              <a:defRPr>
                <a:latin typeface="Arimo"/>
                <a:ea typeface="Arimo"/>
                <a:cs typeface="Arimo"/>
                <a:sym typeface="Arimo"/>
              </a:defRPr>
            </a:lvl3pPr>
            <a:lvl4pPr lvl="3">
              <a:spcBef>
                <a:spcPts val="0"/>
              </a:spcBef>
              <a:spcAft>
                <a:spcPts val="0"/>
              </a:spcAft>
              <a:buClr>
                <a:schemeClr val="dk1"/>
              </a:buClr>
              <a:buSzPts val="1400"/>
              <a:buFont typeface="Arimo"/>
              <a:buNone/>
              <a:defRPr>
                <a:latin typeface="Arimo"/>
                <a:ea typeface="Arimo"/>
                <a:cs typeface="Arimo"/>
                <a:sym typeface="Arimo"/>
              </a:defRPr>
            </a:lvl4pPr>
            <a:lvl5pPr lvl="4">
              <a:spcBef>
                <a:spcPts val="0"/>
              </a:spcBef>
              <a:spcAft>
                <a:spcPts val="0"/>
              </a:spcAft>
              <a:buClr>
                <a:schemeClr val="dk1"/>
              </a:buClr>
              <a:buSzPts val="1400"/>
              <a:buFont typeface="Arimo"/>
              <a:buNone/>
              <a:defRPr>
                <a:latin typeface="Arimo"/>
                <a:ea typeface="Arimo"/>
                <a:cs typeface="Arimo"/>
                <a:sym typeface="Arimo"/>
              </a:defRPr>
            </a:lvl5pPr>
            <a:lvl6pPr lvl="5">
              <a:spcBef>
                <a:spcPts val="0"/>
              </a:spcBef>
              <a:spcAft>
                <a:spcPts val="0"/>
              </a:spcAft>
              <a:buClr>
                <a:schemeClr val="dk1"/>
              </a:buClr>
              <a:buSzPts val="1400"/>
              <a:buFont typeface="Arimo"/>
              <a:buNone/>
              <a:defRPr>
                <a:latin typeface="Arimo"/>
                <a:ea typeface="Arimo"/>
                <a:cs typeface="Arimo"/>
                <a:sym typeface="Arimo"/>
              </a:defRPr>
            </a:lvl6pPr>
            <a:lvl7pPr lvl="6">
              <a:spcBef>
                <a:spcPts val="0"/>
              </a:spcBef>
              <a:spcAft>
                <a:spcPts val="0"/>
              </a:spcAft>
              <a:buClr>
                <a:schemeClr val="dk1"/>
              </a:buClr>
              <a:buSzPts val="1400"/>
              <a:buFont typeface="Arimo"/>
              <a:buNone/>
              <a:defRPr>
                <a:latin typeface="Arimo"/>
                <a:ea typeface="Arimo"/>
                <a:cs typeface="Arimo"/>
                <a:sym typeface="Arimo"/>
              </a:defRPr>
            </a:lvl7pPr>
            <a:lvl8pPr lvl="7">
              <a:spcBef>
                <a:spcPts val="0"/>
              </a:spcBef>
              <a:spcAft>
                <a:spcPts val="0"/>
              </a:spcAft>
              <a:buClr>
                <a:schemeClr val="dk1"/>
              </a:buClr>
              <a:buSzPts val="1400"/>
              <a:buFont typeface="Arimo"/>
              <a:buNone/>
              <a:defRPr>
                <a:latin typeface="Arimo"/>
                <a:ea typeface="Arimo"/>
                <a:cs typeface="Arimo"/>
                <a:sym typeface="Arimo"/>
              </a:defRPr>
            </a:lvl8pPr>
            <a:lvl9pPr lvl="8">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156" name="Google Shape;1156;p59"/>
          <p:cNvSpPr txBox="1"/>
          <p:nvPr>
            <p:ph idx="5" type="subTitle"/>
          </p:nvPr>
        </p:nvSpPr>
        <p:spPr>
          <a:xfrm>
            <a:off x="7236300" y="278858"/>
            <a:ext cx="1630200" cy="137400"/>
          </a:xfrm>
          <a:prstGeom prst="rect">
            <a:avLst/>
          </a:prstGeom>
        </p:spPr>
        <p:txBody>
          <a:bodyPr anchorCtr="0" anchor="t" bIns="0" lIns="0" spcFirstLastPara="1" rIns="0" wrap="square" tIns="0">
            <a:noAutofit/>
          </a:bodyPr>
          <a:lstStyle>
            <a:lvl1pPr lvl="0" algn="r">
              <a:spcBef>
                <a:spcPts val="0"/>
              </a:spcBef>
              <a:spcAft>
                <a:spcPts val="0"/>
              </a:spcAft>
              <a:buClr>
                <a:schemeClr val="dk1"/>
              </a:buClr>
              <a:buSzPts val="800"/>
              <a:buFont typeface="Arimo"/>
              <a:buNone/>
              <a:defRPr sz="800">
                <a:latin typeface="Arimo"/>
                <a:ea typeface="Arimo"/>
                <a:cs typeface="Arimo"/>
                <a:sym typeface="Arimo"/>
              </a:defRPr>
            </a:lvl1pPr>
            <a:lvl2pPr lvl="1">
              <a:spcBef>
                <a:spcPts val="0"/>
              </a:spcBef>
              <a:spcAft>
                <a:spcPts val="0"/>
              </a:spcAft>
              <a:buClr>
                <a:schemeClr val="dk1"/>
              </a:buClr>
              <a:buSzPts val="1400"/>
              <a:buFont typeface="Arimo"/>
              <a:buNone/>
              <a:defRPr>
                <a:latin typeface="Arimo"/>
                <a:ea typeface="Arimo"/>
                <a:cs typeface="Arimo"/>
                <a:sym typeface="Arimo"/>
              </a:defRPr>
            </a:lvl2pPr>
            <a:lvl3pPr lvl="2">
              <a:spcBef>
                <a:spcPts val="0"/>
              </a:spcBef>
              <a:spcAft>
                <a:spcPts val="0"/>
              </a:spcAft>
              <a:buClr>
                <a:schemeClr val="dk1"/>
              </a:buClr>
              <a:buSzPts val="1400"/>
              <a:buFont typeface="Arimo"/>
              <a:buNone/>
              <a:defRPr>
                <a:latin typeface="Arimo"/>
                <a:ea typeface="Arimo"/>
                <a:cs typeface="Arimo"/>
                <a:sym typeface="Arimo"/>
              </a:defRPr>
            </a:lvl3pPr>
            <a:lvl4pPr lvl="3">
              <a:spcBef>
                <a:spcPts val="0"/>
              </a:spcBef>
              <a:spcAft>
                <a:spcPts val="0"/>
              </a:spcAft>
              <a:buClr>
                <a:schemeClr val="dk1"/>
              </a:buClr>
              <a:buSzPts val="1400"/>
              <a:buFont typeface="Arimo"/>
              <a:buNone/>
              <a:defRPr>
                <a:latin typeface="Arimo"/>
                <a:ea typeface="Arimo"/>
                <a:cs typeface="Arimo"/>
                <a:sym typeface="Arimo"/>
              </a:defRPr>
            </a:lvl4pPr>
            <a:lvl5pPr lvl="4">
              <a:spcBef>
                <a:spcPts val="0"/>
              </a:spcBef>
              <a:spcAft>
                <a:spcPts val="0"/>
              </a:spcAft>
              <a:buClr>
                <a:schemeClr val="dk1"/>
              </a:buClr>
              <a:buSzPts val="1400"/>
              <a:buFont typeface="Arimo"/>
              <a:buNone/>
              <a:defRPr>
                <a:latin typeface="Arimo"/>
                <a:ea typeface="Arimo"/>
                <a:cs typeface="Arimo"/>
                <a:sym typeface="Arimo"/>
              </a:defRPr>
            </a:lvl5pPr>
            <a:lvl6pPr lvl="5">
              <a:spcBef>
                <a:spcPts val="0"/>
              </a:spcBef>
              <a:spcAft>
                <a:spcPts val="0"/>
              </a:spcAft>
              <a:buClr>
                <a:schemeClr val="dk1"/>
              </a:buClr>
              <a:buSzPts val="1400"/>
              <a:buFont typeface="Arimo"/>
              <a:buNone/>
              <a:defRPr>
                <a:latin typeface="Arimo"/>
                <a:ea typeface="Arimo"/>
                <a:cs typeface="Arimo"/>
                <a:sym typeface="Arimo"/>
              </a:defRPr>
            </a:lvl6pPr>
            <a:lvl7pPr lvl="6">
              <a:spcBef>
                <a:spcPts val="0"/>
              </a:spcBef>
              <a:spcAft>
                <a:spcPts val="0"/>
              </a:spcAft>
              <a:buClr>
                <a:schemeClr val="dk1"/>
              </a:buClr>
              <a:buSzPts val="1400"/>
              <a:buFont typeface="Arimo"/>
              <a:buNone/>
              <a:defRPr>
                <a:latin typeface="Arimo"/>
                <a:ea typeface="Arimo"/>
                <a:cs typeface="Arimo"/>
                <a:sym typeface="Arimo"/>
              </a:defRPr>
            </a:lvl7pPr>
            <a:lvl8pPr lvl="7">
              <a:spcBef>
                <a:spcPts val="0"/>
              </a:spcBef>
              <a:spcAft>
                <a:spcPts val="0"/>
              </a:spcAft>
              <a:buClr>
                <a:schemeClr val="dk1"/>
              </a:buClr>
              <a:buSzPts val="1400"/>
              <a:buFont typeface="Arimo"/>
              <a:buNone/>
              <a:defRPr>
                <a:latin typeface="Arimo"/>
                <a:ea typeface="Arimo"/>
                <a:cs typeface="Arimo"/>
                <a:sym typeface="Arimo"/>
              </a:defRPr>
            </a:lvl8pPr>
            <a:lvl9pPr lvl="8">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157" name="Google Shape;1157;p59"/>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algn="r">
              <a:lnSpc>
                <a:spcPct val="100000"/>
              </a:lnSpc>
              <a:spcBef>
                <a:spcPts val="0"/>
              </a:spcBef>
              <a:spcAft>
                <a:spcPts val="0"/>
              </a:spcAft>
              <a:buSzPts val="700"/>
              <a:buNone/>
              <a:defRPr sz="700">
                <a:solidFill>
                  <a:schemeClr val="dk1"/>
                </a:solidFill>
                <a:latin typeface="Arimo"/>
                <a:ea typeface="Arimo"/>
                <a:cs typeface="Arimo"/>
                <a:sym typeface="Arimo"/>
              </a:defRPr>
            </a:lvl1pPr>
            <a:lvl2pPr indent="0" lvl="1" marL="0" marR="0" algn="r">
              <a:lnSpc>
                <a:spcPct val="100000"/>
              </a:lnSpc>
              <a:spcBef>
                <a:spcPts val="0"/>
              </a:spcBef>
              <a:spcAft>
                <a:spcPts val="0"/>
              </a:spcAft>
              <a:buSzPts val="700"/>
              <a:buNone/>
              <a:defRPr sz="700">
                <a:solidFill>
                  <a:schemeClr val="dk1"/>
                </a:solidFill>
                <a:latin typeface="Arimo"/>
                <a:ea typeface="Arimo"/>
                <a:cs typeface="Arimo"/>
                <a:sym typeface="Arimo"/>
              </a:defRPr>
            </a:lvl2pPr>
            <a:lvl3pPr indent="0" lvl="2" marL="0" marR="0" algn="r">
              <a:lnSpc>
                <a:spcPct val="100000"/>
              </a:lnSpc>
              <a:spcBef>
                <a:spcPts val="0"/>
              </a:spcBef>
              <a:spcAft>
                <a:spcPts val="0"/>
              </a:spcAft>
              <a:buSzPts val="700"/>
              <a:buNone/>
              <a:defRPr sz="700">
                <a:solidFill>
                  <a:schemeClr val="dk1"/>
                </a:solidFill>
                <a:latin typeface="Arimo"/>
                <a:ea typeface="Arimo"/>
                <a:cs typeface="Arimo"/>
                <a:sym typeface="Arimo"/>
              </a:defRPr>
            </a:lvl3pPr>
            <a:lvl4pPr indent="0" lvl="3" marL="0" marR="0" algn="r">
              <a:lnSpc>
                <a:spcPct val="100000"/>
              </a:lnSpc>
              <a:spcBef>
                <a:spcPts val="0"/>
              </a:spcBef>
              <a:spcAft>
                <a:spcPts val="0"/>
              </a:spcAft>
              <a:buSzPts val="700"/>
              <a:buNone/>
              <a:defRPr sz="700">
                <a:solidFill>
                  <a:schemeClr val="dk1"/>
                </a:solidFill>
                <a:latin typeface="Arimo"/>
                <a:ea typeface="Arimo"/>
                <a:cs typeface="Arimo"/>
                <a:sym typeface="Arimo"/>
              </a:defRPr>
            </a:lvl4pPr>
            <a:lvl5pPr indent="0" lvl="4" marL="0" marR="0" algn="r">
              <a:lnSpc>
                <a:spcPct val="100000"/>
              </a:lnSpc>
              <a:spcBef>
                <a:spcPts val="0"/>
              </a:spcBef>
              <a:spcAft>
                <a:spcPts val="0"/>
              </a:spcAft>
              <a:buSzPts val="700"/>
              <a:buNone/>
              <a:defRPr sz="700">
                <a:solidFill>
                  <a:schemeClr val="dk1"/>
                </a:solidFill>
                <a:latin typeface="Arimo"/>
                <a:ea typeface="Arimo"/>
                <a:cs typeface="Arimo"/>
                <a:sym typeface="Arimo"/>
              </a:defRPr>
            </a:lvl5pPr>
            <a:lvl6pPr indent="0" lvl="5" marL="0" marR="0" algn="r">
              <a:lnSpc>
                <a:spcPct val="100000"/>
              </a:lnSpc>
              <a:spcBef>
                <a:spcPts val="0"/>
              </a:spcBef>
              <a:spcAft>
                <a:spcPts val="0"/>
              </a:spcAft>
              <a:buSzPts val="700"/>
              <a:buNone/>
              <a:defRPr sz="700">
                <a:solidFill>
                  <a:schemeClr val="dk1"/>
                </a:solidFill>
                <a:latin typeface="Arimo"/>
                <a:ea typeface="Arimo"/>
                <a:cs typeface="Arimo"/>
                <a:sym typeface="Arimo"/>
              </a:defRPr>
            </a:lvl6pPr>
            <a:lvl7pPr indent="0" lvl="6" marL="0" marR="0" algn="r">
              <a:lnSpc>
                <a:spcPct val="100000"/>
              </a:lnSpc>
              <a:spcBef>
                <a:spcPts val="0"/>
              </a:spcBef>
              <a:spcAft>
                <a:spcPts val="0"/>
              </a:spcAft>
              <a:buSzPts val="700"/>
              <a:buNone/>
              <a:defRPr sz="700">
                <a:solidFill>
                  <a:schemeClr val="dk1"/>
                </a:solidFill>
                <a:latin typeface="Arimo"/>
                <a:ea typeface="Arimo"/>
                <a:cs typeface="Arimo"/>
                <a:sym typeface="Arimo"/>
              </a:defRPr>
            </a:lvl7pPr>
            <a:lvl8pPr indent="0" lvl="7" marL="0" marR="0" algn="r">
              <a:lnSpc>
                <a:spcPct val="100000"/>
              </a:lnSpc>
              <a:spcBef>
                <a:spcPts val="0"/>
              </a:spcBef>
              <a:spcAft>
                <a:spcPts val="0"/>
              </a:spcAft>
              <a:buSzPts val="700"/>
              <a:buNone/>
              <a:defRPr sz="700">
                <a:solidFill>
                  <a:schemeClr val="dk1"/>
                </a:solidFill>
                <a:latin typeface="Arimo"/>
                <a:ea typeface="Arimo"/>
                <a:cs typeface="Arimo"/>
                <a:sym typeface="Arimo"/>
              </a:defRPr>
            </a:lvl8pPr>
            <a:lvl9pPr indent="0" lvl="8" marL="0" marR="0" algn="r">
              <a:lnSpc>
                <a:spcPct val="100000"/>
              </a:lnSpc>
              <a:spcBef>
                <a:spcPts val="0"/>
              </a:spcBef>
              <a:spcAft>
                <a:spcPts val="0"/>
              </a:spcAft>
              <a:buSzPts val="700"/>
              <a:buNone/>
              <a:defRPr sz="700">
                <a:solidFill>
                  <a:schemeClr val="dk1"/>
                </a:solidFill>
                <a:latin typeface="Arimo"/>
                <a:ea typeface="Arimo"/>
                <a:cs typeface="Arimo"/>
                <a:sym typeface="Arimo"/>
              </a:defRPr>
            </a:lvl9pPr>
          </a:lstStyle>
          <a:p>
            <a:pPr indent="-44450" lvl="0" marL="0" rtl="0" algn="r">
              <a:spcBef>
                <a:spcPts val="0"/>
              </a:spcBef>
              <a:spcAft>
                <a:spcPts val="0"/>
              </a:spcAft>
              <a:buClr>
                <a:schemeClr val="dk1"/>
              </a:buClr>
              <a:buSzPts val="700"/>
              <a:buFont typeface="Arimo"/>
              <a:buNone/>
            </a:pPr>
            <a:fld id="{00000000-1234-1234-1234-123412341234}" type="slidenum">
              <a:rPr lang="en"/>
              <a:t>‹#›</a:t>
            </a:fld>
            <a:endParaRPr/>
          </a:p>
        </p:txBody>
      </p:sp>
      <p:sp>
        <p:nvSpPr>
          <p:cNvPr id="1158" name="Google Shape;1158;p59"/>
          <p:cNvSpPr txBox="1"/>
          <p:nvPr>
            <p:ph idx="6" type="body"/>
          </p:nvPr>
        </p:nvSpPr>
        <p:spPr>
          <a:xfrm>
            <a:off x="480250" y="3608000"/>
            <a:ext cx="2386500" cy="1098000"/>
          </a:xfrm>
          <a:prstGeom prst="rect">
            <a:avLst/>
          </a:prstGeom>
        </p:spPr>
        <p:txBody>
          <a:bodyPr anchorCtr="0" anchor="t" bIns="91425" lIns="0" spcFirstLastPara="1" rIns="0"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1159" name="Google Shape;1159;p59"/>
          <p:cNvSpPr txBox="1"/>
          <p:nvPr>
            <p:ph idx="7" type="body"/>
          </p:nvPr>
        </p:nvSpPr>
        <p:spPr>
          <a:xfrm>
            <a:off x="3422476" y="3608000"/>
            <a:ext cx="2386500" cy="1098000"/>
          </a:xfrm>
          <a:prstGeom prst="rect">
            <a:avLst/>
          </a:prstGeom>
        </p:spPr>
        <p:txBody>
          <a:bodyPr anchorCtr="0" anchor="t" bIns="91425" lIns="0" spcFirstLastPara="1" rIns="0"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1160" name="Google Shape;1160;p59"/>
          <p:cNvSpPr txBox="1"/>
          <p:nvPr>
            <p:ph idx="8" type="body"/>
          </p:nvPr>
        </p:nvSpPr>
        <p:spPr>
          <a:xfrm>
            <a:off x="6326625" y="3608000"/>
            <a:ext cx="2317200" cy="1098000"/>
          </a:xfrm>
          <a:prstGeom prst="rect">
            <a:avLst/>
          </a:prstGeom>
        </p:spPr>
        <p:txBody>
          <a:bodyPr anchorCtr="0" anchor="t" bIns="91425" lIns="0" spcFirstLastPara="1" rIns="0"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1161" name="Google Shape;1161;p59"/>
          <p:cNvSpPr txBox="1"/>
          <p:nvPr>
            <p:ph idx="9" type="subTitle"/>
          </p:nvPr>
        </p:nvSpPr>
        <p:spPr>
          <a:xfrm>
            <a:off x="480251" y="2861025"/>
            <a:ext cx="2386500" cy="669900"/>
          </a:xfrm>
          <a:prstGeom prst="rect">
            <a:avLst/>
          </a:prstGeom>
        </p:spPr>
        <p:txBody>
          <a:bodyPr anchorCtr="0" anchor="t" bIns="0" lIns="0" spcFirstLastPara="1" rIns="0" wrap="square" tIns="0">
            <a:noAutofit/>
          </a:bodyPr>
          <a:lstStyle>
            <a:lvl1pPr lvl="0">
              <a:spcBef>
                <a:spcPts val="0"/>
              </a:spcBef>
              <a:spcAft>
                <a:spcPts val="0"/>
              </a:spcAft>
              <a:buSzPts val="2000"/>
              <a:buFont typeface="Arimo"/>
              <a:buNone/>
              <a:defRPr sz="2000">
                <a:latin typeface="Arimo"/>
                <a:ea typeface="Arimo"/>
                <a:cs typeface="Arimo"/>
                <a:sym typeface="Arimo"/>
              </a:defRPr>
            </a:lvl1pPr>
            <a:lvl2pPr lvl="1">
              <a:spcBef>
                <a:spcPts val="0"/>
              </a:spcBef>
              <a:spcAft>
                <a:spcPts val="0"/>
              </a:spcAft>
              <a:buSzPts val="2000"/>
              <a:buFont typeface="Arimo"/>
              <a:buNone/>
              <a:defRPr sz="2000">
                <a:latin typeface="Arimo"/>
                <a:ea typeface="Arimo"/>
                <a:cs typeface="Arimo"/>
                <a:sym typeface="Arimo"/>
              </a:defRPr>
            </a:lvl2pPr>
            <a:lvl3pPr lvl="2">
              <a:spcBef>
                <a:spcPts val="0"/>
              </a:spcBef>
              <a:spcAft>
                <a:spcPts val="0"/>
              </a:spcAft>
              <a:buSzPts val="2000"/>
              <a:buFont typeface="Arimo"/>
              <a:buNone/>
              <a:defRPr sz="2000">
                <a:latin typeface="Arimo"/>
                <a:ea typeface="Arimo"/>
                <a:cs typeface="Arimo"/>
                <a:sym typeface="Arimo"/>
              </a:defRPr>
            </a:lvl3pPr>
            <a:lvl4pPr lvl="3">
              <a:spcBef>
                <a:spcPts val="0"/>
              </a:spcBef>
              <a:spcAft>
                <a:spcPts val="0"/>
              </a:spcAft>
              <a:buSzPts val="2000"/>
              <a:buFont typeface="Arimo"/>
              <a:buNone/>
              <a:defRPr sz="2000">
                <a:latin typeface="Arimo"/>
                <a:ea typeface="Arimo"/>
                <a:cs typeface="Arimo"/>
                <a:sym typeface="Arimo"/>
              </a:defRPr>
            </a:lvl4pPr>
            <a:lvl5pPr lvl="4">
              <a:spcBef>
                <a:spcPts val="0"/>
              </a:spcBef>
              <a:spcAft>
                <a:spcPts val="0"/>
              </a:spcAft>
              <a:buSzPts val="2000"/>
              <a:buFont typeface="Arimo"/>
              <a:buNone/>
              <a:defRPr sz="2000">
                <a:latin typeface="Arimo"/>
                <a:ea typeface="Arimo"/>
                <a:cs typeface="Arimo"/>
                <a:sym typeface="Arimo"/>
              </a:defRPr>
            </a:lvl5pPr>
            <a:lvl6pPr lvl="5">
              <a:spcBef>
                <a:spcPts val="0"/>
              </a:spcBef>
              <a:spcAft>
                <a:spcPts val="0"/>
              </a:spcAft>
              <a:buSzPts val="2000"/>
              <a:buFont typeface="Arimo"/>
              <a:buNone/>
              <a:defRPr sz="2000">
                <a:latin typeface="Arimo"/>
                <a:ea typeface="Arimo"/>
                <a:cs typeface="Arimo"/>
                <a:sym typeface="Arimo"/>
              </a:defRPr>
            </a:lvl6pPr>
            <a:lvl7pPr lvl="6">
              <a:spcBef>
                <a:spcPts val="0"/>
              </a:spcBef>
              <a:spcAft>
                <a:spcPts val="0"/>
              </a:spcAft>
              <a:buSzPts val="2000"/>
              <a:buFont typeface="Arimo"/>
              <a:buNone/>
              <a:defRPr sz="2000">
                <a:latin typeface="Arimo"/>
                <a:ea typeface="Arimo"/>
                <a:cs typeface="Arimo"/>
                <a:sym typeface="Arimo"/>
              </a:defRPr>
            </a:lvl7pPr>
            <a:lvl8pPr lvl="7">
              <a:spcBef>
                <a:spcPts val="0"/>
              </a:spcBef>
              <a:spcAft>
                <a:spcPts val="0"/>
              </a:spcAft>
              <a:buSzPts val="2000"/>
              <a:buFont typeface="Arimo"/>
              <a:buNone/>
              <a:defRPr sz="2000">
                <a:latin typeface="Arimo"/>
                <a:ea typeface="Arimo"/>
                <a:cs typeface="Arimo"/>
                <a:sym typeface="Arimo"/>
              </a:defRPr>
            </a:lvl8pPr>
            <a:lvl9pPr lvl="8">
              <a:spcBef>
                <a:spcPts val="0"/>
              </a:spcBef>
              <a:spcAft>
                <a:spcPts val="0"/>
              </a:spcAft>
              <a:buSzPts val="2000"/>
              <a:buFont typeface="Arimo"/>
              <a:buNone/>
              <a:defRPr sz="2000">
                <a:latin typeface="Arimo"/>
                <a:ea typeface="Arimo"/>
                <a:cs typeface="Arimo"/>
                <a:sym typeface="Arimo"/>
              </a:defRPr>
            </a:lvl9pPr>
          </a:lstStyle>
          <a:p/>
        </p:txBody>
      </p:sp>
      <p:sp>
        <p:nvSpPr>
          <p:cNvPr id="1162" name="Google Shape;1162;p59"/>
          <p:cNvSpPr txBox="1"/>
          <p:nvPr>
            <p:ph idx="13" type="subTitle"/>
          </p:nvPr>
        </p:nvSpPr>
        <p:spPr>
          <a:xfrm>
            <a:off x="3422476" y="2861025"/>
            <a:ext cx="2386500" cy="669900"/>
          </a:xfrm>
          <a:prstGeom prst="rect">
            <a:avLst/>
          </a:prstGeom>
        </p:spPr>
        <p:txBody>
          <a:bodyPr anchorCtr="0" anchor="t" bIns="0" lIns="0" spcFirstLastPara="1" rIns="0" wrap="square" tIns="0">
            <a:noAutofit/>
          </a:bodyPr>
          <a:lstStyle>
            <a:lvl1pPr lvl="0">
              <a:spcBef>
                <a:spcPts val="0"/>
              </a:spcBef>
              <a:spcAft>
                <a:spcPts val="0"/>
              </a:spcAft>
              <a:buSzPts val="2000"/>
              <a:buFont typeface="Arimo"/>
              <a:buNone/>
              <a:defRPr sz="2000">
                <a:latin typeface="Arimo"/>
                <a:ea typeface="Arimo"/>
                <a:cs typeface="Arimo"/>
                <a:sym typeface="Arimo"/>
              </a:defRPr>
            </a:lvl1pPr>
            <a:lvl2pPr lvl="1">
              <a:spcBef>
                <a:spcPts val="0"/>
              </a:spcBef>
              <a:spcAft>
                <a:spcPts val="0"/>
              </a:spcAft>
              <a:buSzPts val="2000"/>
              <a:buFont typeface="Arimo"/>
              <a:buNone/>
              <a:defRPr sz="2000">
                <a:latin typeface="Arimo"/>
                <a:ea typeface="Arimo"/>
                <a:cs typeface="Arimo"/>
                <a:sym typeface="Arimo"/>
              </a:defRPr>
            </a:lvl2pPr>
            <a:lvl3pPr lvl="2">
              <a:spcBef>
                <a:spcPts val="0"/>
              </a:spcBef>
              <a:spcAft>
                <a:spcPts val="0"/>
              </a:spcAft>
              <a:buSzPts val="2000"/>
              <a:buFont typeface="Arimo"/>
              <a:buNone/>
              <a:defRPr sz="2000">
                <a:latin typeface="Arimo"/>
                <a:ea typeface="Arimo"/>
                <a:cs typeface="Arimo"/>
                <a:sym typeface="Arimo"/>
              </a:defRPr>
            </a:lvl3pPr>
            <a:lvl4pPr lvl="3">
              <a:spcBef>
                <a:spcPts val="0"/>
              </a:spcBef>
              <a:spcAft>
                <a:spcPts val="0"/>
              </a:spcAft>
              <a:buSzPts val="2000"/>
              <a:buFont typeface="Arimo"/>
              <a:buNone/>
              <a:defRPr sz="2000">
                <a:latin typeface="Arimo"/>
                <a:ea typeface="Arimo"/>
                <a:cs typeface="Arimo"/>
                <a:sym typeface="Arimo"/>
              </a:defRPr>
            </a:lvl4pPr>
            <a:lvl5pPr lvl="4">
              <a:spcBef>
                <a:spcPts val="0"/>
              </a:spcBef>
              <a:spcAft>
                <a:spcPts val="0"/>
              </a:spcAft>
              <a:buSzPts val="2000"/>
              <a:buFont typeface="Arimo"/>
              <a:buNone/>
              <a:defRPr sz="2000">
                <a:latin typeface="Arimo"/>
                <a:ea typeface="Arimo"/>
                <a:cs typeface="Arimo"/>
                <a:sym typeface="Arimo"/>
              </a:defRPr>
            </a:lvl5pPr>
            <a:lvl6pPr lvl="5">
              <a:spcBef>
                <a:spcPts val="0"/>
              </a:spcBef>
              <a:spcAft>
                <a:spcPts val="0"/>
              </a:spcAft>
              <a:buSzPts val="2000"/>
              <a:buFont typeface="Arimo"/>
              <a:buNone/>
              <a:defRPr sz="2000">
                <a:latin typeface="Arimo"/>
                <a:ea typeface="Arimo"/>
                <a:cs typeface="Arimo"/>
                <a:sym typeface="Arimo"/>
              </a:defRPr>
            </a:lvl6pPr>
            <a:lvl7pPr lvl="6">
              <a:spcBef>
                <a:spcPts val="0"/>
              </a:spcBef>
              <a:spcAft>
                <a:spcPts val="0"/>
              </a:spcAft>
              <a:buSzPts val="2000"/>
              <a:buFont typeface="Arimo"/>
              <a:buNone/>
              <a:defRPr sz="2000">
                <a:latin typeface="Arimo"/>
                <a:ea typeface="Arimo"/>
                <a:cs typeface="Arimo"/>
                <a:sym typeface="Arimo"/>
              </a:defRPr>
            </a:lvl7pPr>
            <a:lvl8pPr lvl="7">
              <a:spcBef>
                <a:spcPts val="0"/>
              </a:spcBef>
              <a:spcAft>
                <a:spcPts val="0"/>
              </a:spcAft>
              <a:buSzPts val="2000"/>
              <a:buFont typeface="Arimo"/>
              <a:buNone/>
              <a:defRPr sz="2000">
                <a:latin typeface="Arimo"/>
                <a:ea typeface="Arimo"/>
                <a:cs typeface="Arimo"/>
                <a:sym typeface="Arimo"/>
              </a:defRPr>
            </a:lvl8pPr>
            <a:lvl9pPr lvl="8">
              <a:spcBef>
                <a:spcPts val="0"/>
              </a:spcBef>
              <a:spcAft>
                <a:spcPts val="0"/>
              </a:spcAft>
              <a:buSzPts val="2000"/>
              <a:buFont typeface="Arimo"/>
              <a:buNone/>
              <a:defRPr sz="2000">
                <a:latin typeface="Arimo"/>
                <a:ea typeface="Arimo"/>
                <a:cs typeface="Arimo"/>
                <a:sym typeface="Arimo"/>
              </a:defRPr>
            </a:lvl9pPr>
          </a:lstStyle>
          <a:p/>
        </p:txBody>
      </p:sp>
      <p:sp>
        <p:nvSpPr>
          <p:cNvPr id="1163" name="Google Shape;1163;p59"/>
          <p:cNvSpPr txBox="1"/>
          <p:nvPr>
            <p:ph idx="14" type="subTitle"/>
          </p:nvPr>
        </p:nvSpPr>
        <p:spPr>
          <a:xfrm>
            <a:off x="6328801" y="2861025"/>
            <a:ext cx="2386500" cy="669900"/>
          </a:xfrm>
          <a:prstGeom prst="rect">
            <a:avLst/>
          </a:prstGeom>
        </p:spPr>
        <p:txBody>
          <a:bodyPr anchorCtr="0" anchor="t" bIns="0" lIns="0" spcFirstLastPara="1" rIns="0" wrap="square" tIns="0">
            <a:noAutofit/>
          </a:bodyPr>
          <a:lstStyle>
            <a:lvl1pPr lvl="0">
              <a:spcBef>
                <a:spcPts val="0"/>
              </a:spcBef>
              <a:spcAft>
                <a:spcPts val="0"/>
              </a:spcAft>
              <a:buSzPts val="2000"/>
              <a:buFont typeface="Arimo"/>
              <a:buNone/>
              <a:defRPr sz="2000">
                <a:latin typeface="Arimo"/>
                <a:ea typeface="Arimo"/>
                <a:cs typeface="Arimo"/>
                <a:sym typeface="Arimo"/>
              </a:defRPr>
            </a:lvl1pPr>
            <a:lvl2pPr lvl="1">
              <a:spcBef>
                <a:spcPts val="0"/>
              </a:spcBef>
              <a:spcAft>
                <a:spcPts val="0"/>
              </a:spcAft>
              <a:buSzPts val="2000"/>
              <a:buFont typeface="Arimo"/>
              <a:buNone/>
              <a:defRPr sz="2000">
                <a:latin typeface="Arimo"/>
                <a:ea typeface="Arimo"/>
                <a:cs typeface="Arimo"/>
                <a:sym typeface="Arimo"/>
              </a:defRPr>
            </a:lvl2pPr>
            <a:lvl3pPr lvl="2">
              <a:spcBef>
                <a:spcPts val="0"/>
              </a:spcBef>
              <a:spcAft>
                <a:spcPts val="0"/>
              </a:spcAft>
              <a:buSzPts val="2000"/>
              <a:buFont typeface="Arimo"/>
              <a:buNone/>
              <a:defRPr sz="2000">
                <a:latin typeface="Arimo"/>
                <a:ea typeface="Arimo"/>
                <a:cs typeface="Arimo"/>
                <a:sym typeface="Arimo"/>
              </a:defRPr>
            </a:lvl3pPr>
            <a:lvl4pPr lvl="3">
              <a:spcBef>
                <a:spcPts val="0"/>
              </a:spcBef>
              <a:spcAft>
                <a:spcPts val="0"/>
              </a:spcAft>
              <a:buSzPts val="2000"/>
              <a:buFont typeface="Arimo"/>
              <a:buNone/>
              <a:defRPr sz="2000">
                <a:latin typeface="Arimo"/>
                <a:ea typeface="Arimo"/>
                <a:cs typeface="Arimo"/>
                <a:sym typeface="Arimo"/>
              </a:defRPr>
            </a:lvl4pPr>
            <a:lvl5pPr lvl="4">
              <a:spcBef>
                <a:spcPts val="0"/>
              </a:spcBef>
              <a:spcAft>
                <a:spcPts val="0"/>
              </a:spcAft>
              <a:buSzPts val="2000"/>
              <a:buFont typeface="Arimo"/>
              <a:buNone/>
              <a:defRPr sz="2000">
                <a:latin typeface="Arimo"/>
                <a:ea typeface="Arimo"/>
                <a:cs typeface="Arimo"/>
                <a:sym typeface="Arimo"/>
              </a:defRPr>
            </a:lvl5pPr>
            <a:lvl6pPr lvl="5">
              <a:spcBef>
                <a:spcPts val="0"/>
              </a:spcBef>
              <a:spcAft>
                <a:spcPts val="0"/>
              </a:spcAft>
              <a:buSzPts val="2000"/>
              <a:buFont typeface="Arimo"/>
              <a:buNone/>
              <a:defRPr sz="2000">
                <a:latin typeface="Arimo"/>
                <a:ea typeface="Arimo"/>
                <a:cs typeface="Arimo"/>
                <a:sym typeface="Arimo"/>
              </a:defRPr>
            </a:lvl6pPr>
            <a:lvl7pPr lvl="6">
              <a:spcBef>
                <a:spcPts val="0"/>
              </a:spcBef>
              <a:spcAft>
                <a:spcPts val="0"/>
              </a:spcAft>
              <a:buSzPts val="2000"/>
              <a:buFont typeface="Arimo"/>
              <a:buNone/>
              <a:defRPr sz="2000">
                <a:latin typeface="Arimo"/>
                <a:ea typeface="Arimo"/>
                <a:cs typeface="Arimo"/>
                <a:sym typeface="Arimo"/>
              </a:defRPr>
            </a:lvl7pPr>
            <a:lvl8pPr lvl="7">
              <a:spcBef>
                <a:spcPts val="0"/>
              </a:spcBef>
              <a:spcAft>
                <a:spcPts val="0"/>
              </a:spcAft>
              <a:buSzPts val="2000"/>
              <a:buFont typeface="Arimo"/>
              <a:buNone/>
              <a:defRPr sz="2000">
                <a:latin typeface="Arimo"/>
                <a:ea typeface="Arimo"/>
                <a:cs typeface="Arimo"/>
                <a:sym typeface="Arimo"/>
              </a:defRPr>
            </a:lvl8pPr>
            <a:lvl9pPr lvl="8">
              <a:spcBef>
                <a:spcPts val="0"/>
              </a:spcBef>
              <a:spcAft>
                <a:spcPts val="0"/>
              </a:spcAft>
              <a:buSzPts val="2000"/>
              <a:buFont typeface="Arimo"/>
              <a:buNone/>
              <a:defRPr sz="2000">
                <a:latin typeface="Arimo"/>
                <a:ea typeface="Arimo"/>
                <a:cs typeface="Arimo"/>
                <a:sym typeface="Arim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2">
  <p:cSld name="CUSTOM_13_1">
    <p:bg>
      <p:bgPr>
        <a:solidFill>
          <a:schemeClr val="accent5"/>
        </a:solidFill>
      </p:bgPr>
    </p:bg>
    <p:spTree>
      <p:nvGrpSpPr>
        <p:cNvPr id="1164" name="Shape 1164"/>
        <p:cNvGrpSpPr/>
        <p:nvPr/>
      </p:nvGrpSpPr>
      <p:grpSpPr>
        <a:xfrm>
          <a:off x="0" y="0"/>
          <a:ext cx="0" cy="0"/>
          <a:chOff x="0" y="0"/>
          <a:chExt cx="0" cy="0"/>
        </a:xfrm>
      </p:grpSpPr>
      <p:sp>
        <p:nvSpPr>
          <p:cNvPr id="1165" name="Google Shape;1165;p60"/>
          <p:cNvSpPr/>
          <p:nvPr>
            <p:ph idx="2" type="pic"/>
          </p:nvPr>
        </p:nvSpPr>
        <p:spPr>
          <a:xfrm>
            <a:off x="4644850" y="1299225"/>
            <a:ext cx="1037700" cy="1056300"/>
          </a:xfrm>
          <a:prstGeom prst="roundRect">
            <a:avLst>
              <a:gd fmla="val 12807" name="adj"/>
            </a:avLst>
          </a:prstGeom>
          <a:noFill/>
          <a:ln>
            <a:noFill/>
          </a:ln>
        </p:spPr>
      </p:sp>
      <p:sp>
        <p:nvSpPr>
          <p:cNvPr id="1166" name="Google Shape;1166;p60"/>
          <p:cNvSpPr/>
          <p:nvPr>
            <p:ph idx="3" type="pic"/>
          </p:nvPr>
        </p:nvSpPr>
        <p:spPr>
          <a:xfrm>
            <a:off x="4644850" y="3642825"/>
            <a:ext cx="1037700" cy="1056300"/>
          </a:xfrm>
          <a:prstGeom prst="roundRect">
            <a:avLst>
              <a:gd fmla="val 12807" name="adj"/>
            </a:avLst>
          </a:prstGeom>
          <a:noFill/>
          <a:ln>
            <a:noFill/>
          </a:ln>
        </p:spPr>
      </p:sp>
      <p:sp>
        <p:nvSpPr>
          <p:cNvPr id="1167" name="Google Shape;1167;p60"/>
          <p:cNvSpPr/>
          <p:nvPr>
            <p:ph idx="4" type="pic"/>
          </p:nvPr>
        </p:nvSpPr>
        <p:spPr>
          <a:xfrm>
            <a:off x="7828875" y="2471025"/>
            <a:ext cx="1037700" cy="1056300"/>
          </a:xfrm>
          <a:prstGeom prst="roundRect">
            <a:avLst>
              <a:gd fmla="val 12807" name="adj"/>
            </a:avLst>
          </a:prstGeom>
          <a:noFill/>
          <a:ln>
            <a:noFill/>
          </a:ln>
        </p:spPr>
      </p:sp>
      <p:sp>
        <p:nvSpPr>
          <p:cNvPr id="1168" name="Google Shape;1168;p60"/>
          <p:cNvSpPr/>
          <p:nvPr>
            <p:ph idx="5" type="pic"/>
          </p:nvPr>
        </p:nvSpPr>
        <p:spPr>
          <a:xfrm>
            <a:off x="373175" y="1147525"/>
            <a:ext cx="3579900" cy="3607500"/>
          </a:xfrm>
          <a:prstGeom prst="roundRect">
            <a:avLst>
              <a:gd fmla="val 11548" name="adj"/>
            </a:avLst>
          </a:prstGeom>
          <a:noFill/>
          <a:ln>
            <a:noFill/>
          </a:ln>
        </p:spPr>
      </p:sp>
      <p:sp>
        <p:nvSpPr>
          <p:cNvPr id="1169" name="Google Shape;1169;p60"/>
          <p:cNvSpPr txBox="1"/>
          <p:nvPr>
            <p:ph type="title"/>
          </p:nvPr>
        </p:nvSpPr>
        <p:spPr>
          <a:xfrm>
            <a:off x="277500" y="416250"/>
            <a:ext cx="8589000" cy="626700"/>
          </a:xfrm>
          <a:prstGeom prst="rect">
            <a:avLst/>
          </a:prstGeom>
        </p:spPr>
        <p:txBody>
          <a:bodyPr anchorCtr="0" anchor="t" bIns="0" lIns="0" spcFirstLastPara="1" rIns="0" wrap="square" tIns="91425">
            <a:noAutofit/>
          </a:bodyPr>
          <a:lstStyle>
            <a:lvl1pPr lvl="0">
              <a:lnSpc>
                <a:spcPct val="100000"/>
              </a:lnSpc>
              <a:spcBef>
                <a:spcPts val="0"/>
              </a:spcBef>
              <a:spcAft>
                <a:spcPts val="0"/>
              </a:spcAft>
              <a:buNone/>
              <a:defRPr sz="3000"/>
            </a:lvl1pPr>
            <a:lvl2pPr lvl="1" algn="ctr">
              <a:lnSpc>
                <a:spcPct val="115000"/>
              </a:lnSpc>
              <a:spcBef>
                <a:spcPts val="0"/>
              </a:spcBef>
              <a:spcAft>
                <a:spcPts val="0"/>
              </a:spcAft>
              <a:buNone/>
              <a:defRPr sz="4800">
                <a:latin typeface="Arimo SemiBold"/>
                <a:ea typeface="Arimo SemiBold"/>
                <a:cs typeface="Arimo SemiBold"/>
                <a:sym typeface="Arimo SemiBold"/>
              </a:defRPr>
            </a:lvl2pPr>
            <a:lvl3pPr lvl="2" algn="ctr">
              <a:lnSpc>
                <a:spcPct val="115000"/>
              </a:lnSpc>
              <a:spcBef>
                <a:spcPts val="0"/>
              </a:spcBef>
              <a:spcAft>
                <a:spcPts val="0"/>
              </a:spcAft>
              <a:buNone/>
              <a:defRPr sz="4800">
                <a:latin typeface="Arimo SemiBold"/>
                <a:ea typeface="Arimo SemiBold"/>
                <a:cs typeface="Arimo SemiBold"/>
                <a:sym typeface="Arimo SemiBold"/>
              </a:defRPr>
            </a:lvl3pPr>
            <a:lvl4pPr lvl="3" algn="ctr">
              <a:lnSpc>
                <a:spcPct val="115000"/>
              </a:lnSpc>
              <a:spcBef>
                <a:spcPts val="0"/>
              </a:spcBef>
              <a:spcAft>
                <a:spcPts val="0"/>
              </a:spcAft>
              <a:buNone/>
              <a:defRPr sz="4800">
                <a:latin typeface="Arimo SemiBold"/>
                <a:ea typeface="Arimo SemiBold"/>
                <a:cs typeface="Arimo SemiBold"/>
                <a:sym typeface="Arimo SemiBold"/>
              </a:defRPr>
            </a:lvl4pPr>
            <a:lvl5pPr lvl="4" algn="ctr">
              <a:lnSpc>
                <a:spcPct val="115000"/>
              </a:lnSpc>
              <a:spcBef>
                <a:spcPts val="0"/>
              </a:spcBef>
              <a:spcAft>
                <a:spcPts val="0"/>
              </a:spcAft>
              <a:buNone/>
              <a:defRPr sz="4800">
                <a:latin typeface="Arimo SemiBold"/>
                <a:ea typeface="Arimo SemiBold"/>
                <a:cs typeface="Arimo SemiBold"/>
                <a:sym typeface="Arimo SemiBold"/>
              </a:defRPr>
            </a:lvl5pPr>
            <a:lvl6pPr lvl="5" algn="ctr">
              <a:lnSpc>
                <a:spcPct val="115000"/>
              </a:lnSpc>
              <a:spcBef>
                <a:spcPts val="0"/>
              </a:spcBef>
              <a:spcAft>
                <a:spcPts val="0"/>
              </a:spcAft>
              <a:buNone/>
              <a:defRPr sz="4800">
                <a:latin typeface="Arimo SemiBold"/>
                <a:ea typeface="Arimo SemiBold"/>
                <a:cs typeface="Arimo SemiBold"/>
                <a:sym typeface="Arimo SemiBold"/>
              </a:defRPr>
            </a:lvl6pPr>
            <a:lvl7pPr lvl="6" algn="ctr">
              <a:lnSpc>
                <a:spcPct val="115000"/>
              </a:lnSpc>
              <a:spcBef>
                <a:spcPts val="0"/>
              </a:spcBef>
              <a:spcAft>
                <a:spcPts val="0"/>
              </a:spcAft>
              <a:buNone/>
              <a:defRPr sz="4800">
                <a:latin typeface="Arimo SemiBold"/>
                <a:ea typeface="Arimo SemiBold"/>
                <a:cs typeface="Arimo SemiBold"/>
                <a:sym typeface="Arimo SemiBold"/>
              </a:defRPr>
            </a:lvl7pPr>
            <a:lvl8pPr lvl="7" algn="ctr">
              <a:lnSpc>
                <a:spcPct val="115000"/>
              </a:lnSpc>
              <a:spcBef>
                <a:spcPts val="0"/>
              </a:spcBef>
              <a:spcAft>
                <a:spcPts val="0"/>
              </a:spcAft>
              <a:buNone/>
              <a:defRPr sz="4800">
                <a:latin typeface="Arimo SemiBold"/>
                <a:ea typeface="Arimo SemiBold"/>
                <a:cs typeface="Arimo SemiBold"/>
                <a:sym typeface="Arimo SemiBold"/>
              </a:defRPr>
            </a:lvl8pPr>
            <a:lvl9pPr lvl="8" algn="ctr">
              <a:lnSpc>
                <a:spcPct val="115000"/>
              </a:lnSpc>
              <a:spcBef>
                <a:spcPts val="0"/>
              </a:spcBef>
              <a:spcAft>
                <a:spcPts val="0"/>
              </a:spcAft>
              <a:buNone/>
              <a:defRPr sz="4800">
                <a:latin typeface="Arimo SemiBold"/>
                <a:ea typeface="Arimo SemiBold"/>
                <a:cs typeface="Arimo SemiBold"/>
                <a:sym typeface="Arimo SemiBold"/>
              </a:defRPr>
            </a:lvl9pPr>
          </a:lstStyle>
          <a:p/>
        </p:txBody>
      </p:sp>
      <p:sp>
        <p:nvSpPr>
          <p:cNvPr id="1170" name="Google Shape;1170;p60"/>
          <p:cNvSpPr txBox="1"/>
          <p:nvPr>
            <p:ph idx="1" type="subTitle"/>
          </p:nvPr>
        </p:nvSpPr>
        <p:spPr>
          <a:xfrm>
            <a:off x="277500" y="278858"/>
            <a:ext cx="1630200" cy="13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Arimo"/>
              <a:buNone/>
              <a:defRPr sz="800">
                <a:latin typeface="Arimo"/>
                <a:ea typeface="Arimo"/>
                <a:cs typeface="Arimo"/>
                <a:sym typeface="Arimo"/>
              </a:defRPr>
            </a:lvl1pPr>
            <a:lvl2pPr lvl="1">
              <a:spcBef>
                <a:spcPts val="0"/>
              </a:spcBef>
              <a:spcAft>
                <a:spcPts val="0"/>
              </a:spcAft>
              <a:buClr>
                <a:schemeClr val="dk1"/>
              </a:buClr>
              <a:buSzPts val="1400"/>
              <a:buFont typeface="Arimo"/>
              <a:buNone/>
              <a:defRPr>
                <a:latin typeface="Arimo"/>
                <a:ea typeface="Arimo"/>
                <a:cs typeface="Arimo"/>
                <a:sym typeface="Arimo"/>
              </a:defRPr>
            </a:lvl2pPr>
            <a:lvl3pPr lvl="2">
              <a:spcBef>
                <a:spcPts val="0"/>
              </a:spcBef>
              <a:spcAft>
                <a:spcPts val="0"/>
              </a:spcAft>
              <a:buClr>
                <a:schemeClr val="dk1"/>
              </a:buClr>
              <a:buSzPts val="1400"/>
              <a:buFont typeface="Arimo"/>
              <a:buNone/>
              <a:defRPr>
                <a:latin typeface="Arimo"/>
                <a:ea typeface="Arimo"/>
                <a:cs typeface="Arimo"/>
                <a:sym typeface="Arimo"/>
              </a:defRPr>
            </a:lvl3pPr>
            <a:lvl4pPr lvl="3">
              <a:spcBef>
                <a:spcPts val="0"/>
              </a:spcBef>
              <a:spcAft>
                <a:spcPts val="0"/>
              </a:spcAft>
              <a:buClr>
                <a:schemeClr val="dk1"/>
              </a:buClr>
              <a:buSzPts val="1400"/>
              <a:buFont typeface="Arimo"/>
              <a:buNone/>
              <a:defRPr>
                <a:latin typeface="Arimo"/>
                <a:ea typeface="Arimo"/>
                <a:cs typeface="Arimo"/>
                <a:sym typeface="Arimo"/>
              </a:defRPr>
            </a:lvl4pPr>
            <a:lvl5pPr lvl="4">
              <a:spcBef>
                <a:spcPts val="0"/>
              </a:spcBef>
              <a:spcAft>
                <a:spcPts val="0"/>
              </a:spcAft>
              <a:buClr>
                <a:schemeClr val="dk1"/>
              </a:buClr>
              <a:buSzPts val="1400"/>
              <a:buFont typeface="Arimo"/>
              <a:buNone/>
              <a:defRPr>
                <a:latin typeface="Arimo"/>
                <a:ea typeface="Arimo"/>
                <a:cs typeface="Arimo"/>
                <a:sym typeface="Arimo"/>
              </a:defRPr>
            </a:lvl5pPr>
            <a:lvl6pPr lvl="5">
              <a:spcBef>
                <a:spcPts val="0"/>
              </a:spcBef>
              <a:spcAft>
                <a:spcPts val="0"/>
              </a:spcAft>
              <a:buClr>
                <a:schemeClr val="dk1"/>
              </a:buClr>
              <a:buSzPts val="1400"/>
              <a:buFont typeface="Arimo"/>
              <a:buNone/>
              <a:defRPr>
                <a:latin typeface="Arimo"/>
                <a:ea typeface="Arimo"/>
                <a:cs typeface="Arimo"/>
                <a:sym typeface="Arimo"/>
              </a:defRPr>
            </a:lvl6pPr>
            <a:lvl7pPr lvl="6">
              <a:spcBef>
                <a:spcPts val="0"/>
              </a:spcBef>
              <a:spcAft>
                <a:spcPts val="0"/>
              </a:spcAft>
              <a:buClr>
                <a:schemeClr val="dk1"/>
              </a:buClr>
              <a:buSzPts val="1400"/>
              <a:buFont typeface="Arimo"/>
              <a:buNone/>
              <a:defRPr>
                <a:latin typeface="Arimo"/>
                <a:ea typeface="Arimo"/>
                <a:cs typeface="Arimo"/>
                <a:sym typeface="Arimo"/>
              </a:defRPr>
            </a:lvl7pPr>
            <a:lvl8pPr lvl="7">
              <a:spcBef>
                <a:spcPts val="0"/>
              </a:spcBef>
              <a:spcAft>
                <a:spcPts val="0"/>
              </a:spcAft>
              <a:buClr>
                <a:schemeClr val="dk1"/>
              </a:buClr>
              <a:buSzPts val="1400"/>
              <a:buFont typeface="Arimo"/>
              <a:buNone/>
              <a:defRPr>
                <a:latin typeface="Arimo"/>
                <a:ea typeface="Arimo"/>
                <a:cs typeface="Arimo"/>
                <a:sym typeface="Arimo"/>
              </a:defRPr>
            </a:lvl8pPr>
            <a:lvl9pPr lvl="8">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171" name="Google Shape;1171;p60"/>
          <p:cNvSpPr txBox="1"/>
          <p:nvPr>
            <p:ph idx="6" type="subTitle"/>
          </p:nvPr>
        </p:nvSpPr>
        <p:spPr>
          <a:xfrm>
            <a:off x="7236300" y="278858"/>
            <a:ext cx="1630200" cy="137400"/>
          </a:xfrm>
          <a:prstGeom prst="rect">
            <a:avLst/>
          </a:prstGeom>
        </p:spPr>
        <p:txBody>
          <a:bodyPr anchorCtr="0" anchor="t" bIns="0" lIns="0" spcFirstLastPara="1" rIns="0" wrap="square" tIns="0">
            <a:noAutofit/>
          </a:bodyPr>
          <a:lstStyle>
            <a:lvl1pPr lvl="0" algn="r">
              <a:spcBef>
                <a:spcPts val="0"/>
              </a:spcBef>
              <a:spcAft>
                <a:spcPts val="0"/>
              </a:spcAft>
              <a:buClr>
                <a:schemeClr val="dk1"/>
              </a:buClr>
              <a:buSzPts val="800"/>
              <a:buFont typeface="Arimo"/>
              <a:buNone/>
              <a:defRPr sz="800">
                <a:latin typeface="Arimo"/>
                <a:ea typeface="Arimo"/>
                <a:cs typeface="Arimo"/>
                <a:sym typeface="Arimo"/>
              </a:defRPr>
            </a:lvl1pPr>
            <a:lvl2pPr lvl="1">
              <a:spcBef>
                <a:spcPts val="0"/>
              </a:spcBef>
              <a:spcAft>
                <a:spcPts val="0"/>
              </a:spcAft>
              <a:buClr>
                <a:schemeClr val="dk1"/>
              </a:buClr>
              <a:buSzPts val="1400"/>
              <a:buFont typeface="Arimo"/>
              <a:buNone/>
              <a:defRPr>
                <a:latin typeface="Arimo"/>
                <a:ea typeface="Arimo"/>
                <a:cs typeface="Arimo"/>
                <a:sym typeface="Arimo"/>
              </a:defRPr>
            </a:lvl2pPr>
            <a:lvl3pPr lvl="2">
              <a:spcBef>
                <a:spcPts val="0"/>
              </a:spcBef>
              <a:spcAft>
                <a:spcPts val="0"/>
              </a:spcAft>
              <a:buClr>
                <a:schemeClr val="dk1"/>
              </a:buClr>
              <a:buSzPts val="1400"/>
              <a:buFont typeface="Arimo"/>
              <a:buNone/>
              <a:defRPr>
                <a:latin typeface="Arimo"/>
                <a:ea typeface="Arimo"/>
                <a:cs typeface="Arimo"/>
                <a:sym typeface="Arimo"/>
              </a:defRPr>
            </a:lvl3pPr>
            <a:lvl4pPr lvl="3">
              <a:spcBef>
                <a:spcPts val="0"/>
              </a:spcBef>
              <a:spcAft>
                <a:spcPts val="0"/>
              </a:spcAft>
              <a:buClr>
                <a:schemeClr val="dk1"/>
              </a:buClr>
              <a:buSzPts val="1400"/>
              <a:buFont typeface="Arimo"/>
              <a:buNone/>
              <a:defRPr>
                <a:latin typeface="Arimo"/>
                <a:ea typeface="Arimo"/>
                <a:cs typeface="Arimo"/>
                <a:sym typeface="Arimo"/>
              </a:defRPr>
            </a:lvl4pPr>
            <a:lvl5pPr lvl="4">
              <a:spcBef>
                <a:spcPts val="0"/>
              </a:spcBef>
              <a:spcAft>
                <a:spcPts val="0"/>
              </a:spcAft>
              <a:buClr>
                <a:schemeClr val="dk1"/>
              </a:buClr>
              <a:buSzPts val="1400"/>
              <a:buFont typeface="Arimo"/>
              <a:buNone/>
              <a:defRPr>
                <a:latin typeface="Arimo"/>
                <a:ea typeface="Arimo"/>
                <a:cs typeface="Arimo"/>
                <a:sym typeface="Arimo"/>
              </a:defRPr>
            </a:lvl5pPr>
            <a:lvl6pPr lvl="5">
              <a:spcBef>
                <a:spcPts val="0"/>
              </a:spcBef>
              <a:spcAft>
                <a:spcPts val="0"/>
              </a:spcAft>
              <a:buClr>
                <a:schemeClr val="dk1"/>
              </a:buClr>
              <a:buSzPts val="1400"/>
              <a:buFont typeface="Arimo"/>
              <a:buNone/>
              <a:defRPr>
                <a:latin typeface="Arimo"/>
                <a:ea typeface="Arimo"/>
                <a:cs typeface="Arimo"/>
                <a:sym typeface="Arimo"/>
              </a:defRPr>
            </a:lvl6pPr>
            <a:lvl7pPr lvl="6">
              <a:spcBef>
                <a:spcPts val="0"/>
              </a:spcBef>
              <a:spcAft>
                <a:spcPts val="0"/>
              </a:spcAft>
              <a:buClr>
                <a:schemeClr val="dk1"/>
              </a:buClr>
              <a:buSzPts val="1400"/>
              <a:buFont typeface="Arimo"/>
              <a:buNone/>
              <a:defRPr>
                <a:latin typeface="Arimo"/>
                <a:ea typeface="Arimo"/>
                <a:cs typeface="Arimo"/>
                <a:sym typeface="Arimo"/>
              </a:defRPr>
            </a:lvl7pPr>
            <a:lvl8pPr lvl="7">
              <a:spcBef>
                <a:spcPts val="0"/>
              </a:spcBef>
              <a:spcAft>
                <a:spcPts val="0"/>
              </a:spcAft>
              <a:buClr>
                <a:schemeClr val="dk1"/>
              </a:buClr>
              <a:buSzPts val="1400"/>
              <a:buFont typeface="Arimo"/>
              <a:buNone/>
              <a:defRPr>
                <a:latin typeface="Arimo"/>
                <a:ea typeface="Arimo"/>
                <a:cs typeface="Arimo"/>
                <a:sym typeface="Arimo"/>
              </a:defRPr>
            </a:lvl8pPr>
            <a:lvl9pPr lvl="8">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172" name="Google Shape;1172;p60"/>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algn="r">
              <a:lnSpc>
                <a:spcPct val="100000"/>
              </a:lnSpc>
              <a:spcBef>
                <a:spcPts val="0"/>
              </a:spcBef>
              <a:spcAft>
                <a:spcPts val="0"/>
              </a:spcAft>
              <a:buSzPts val="700"/>
              <a:buNone/>
              <a:defRPr sz="700">
                <a:solidFill>
                  <a:schemeClr val="dk1"/>
                </a:solidFill>
                <a:latin typeface="Arimo"/>
                <a:ea typeface="Arimo"/>
                <a:cs typeface="Arimo"/>
                <a:sym typeface="Arimo"/>
              </a:defRPr>
            </a:lvl1pPr>
            <a:lvl2pPr indent="0" lvl="1" marL="0" marR="0" algn="r">
              <a:lnSpc>
                <a:spcPct val="100000"/>
              </a:lnSpc>
              <a:spcBef>
                <a:spcPts val="0"/>
              </a:spcBef>
              <a:spcAft>
                <a:spcPts val="0"/>
              </a:spcAft>
              <a:buSzPts val="700"/>
              <a:buNone/>
              <a:defRPr sz="700">
                <a:solidFill>
                  <a:schemeClr val="dk1"/>
                </a:solidFill>
                <a:latin typeface="Arimo"/>
                <a:ea typeface="Arimo"/>
                <a:cs typeface="Arimo"/>
                <a:sym typeface="Arimo"/>
              </a:defRPr>
            </a:lvl2pPr>
            <a:lvl3pPr indent="0" lvl="2" marL="0" marR="0" algn="r">
              <a:lnSpc>
                <a:spcPct val="100000"/>
              </a:lnSpc>
              <a:spcBef>
                <a:spcPts val="0"/>
              </a:spcBef>
              <a:spcAft>
                <a:spcPts val="0"/>
              </a:spcAft>
              <a:buSzPts val="700"/>
              <a:buNone/>
              <a:defRPr sz="700">
                <a:solidFill>
                  <a:schemeClr val="dk1"/>
                </a:solidFill>
                <a:latin typeface="Arimo"/>
                <a:ea typeface="Arimo"/>
                <a:cs typeface="Arimo"/>
                <a:sym typeface="Arimo"/>
              </a:defRPr>
            </a:lvl3pPr>
            <a:lvl4pPr indent="0" lvl="3" marL="0" marR="0" algn="r">
              <a:lnSpc>
                <a:spcPct val="100000"/>
              </a:lnSpc>
              <a:spcBef>
                <a:spcPts val="0"/>
              </a:spcBef>
              <a:spcAft>
                <a:spcPts val="0"/>
              </a:spcAft>
              <a:buSzPts val="700"/>
              <a:buNone/>
              <a:defRPr sz="700">
                <a:solidFill>
                  <a:schemeClr val="dk1"/>
                </a:solidFill>
                <a:latin typeface="Arimo"/>
                <a:ea typeface="Arimo"/>
                <a:cs typeface="Arimo"/>
                <a:sym typeface="Arimo"/>
              </a:defRPr>
            </a:lvl4pPr>
            <a:lvl5pPr indent="0" lvl="4" marL="0" marR="0" algn="r">
              <a:lnSpc>
                <a:spcPct val="100000"/>
              </a:lnSpc>
              <a:spcBef>
                <a:spcPts val="0"/>
              </a:spcBef>
              <a:spcAft>
                <a:spcPts val="0"/>
              </a:spcAft>
              <a:buSzPts val="700"/>
              <a:buNone/>
              <a:defRPr sz="700">
                <a:solidFill>
                  <a:schemeClr val="dk1"/>
                </a:solidFill>
                <a:latin typeface="Arimo"/>
                <a:ea typeface="Arimo"/>
                <a:cs typeface="Arimo"/>
                <a:sym typeface="Arimo"/>
              </a:defRPr>
            </a:lvl5pPr>
            <a:lvl6pPr indent="0" lvl="5" marL="0" marR="0" algn="r">
              <a:lnSpc>
                <a:spcPct val="100000"/>
              </a:lnSpc>
              <a:spcBef>
                <a:spcPts val="0"/>
              </a:spcBef>
              <a:spcAft>
                <a:spcPts val="0"/>
              </a:spcAft>
              <a:buSzPts val="700"/>
              <a:buNone/>
              <a:defRPr sz="700">
                <a:solidFill>
                  <a:schemeClr val="dk1"/>
                </a:solidFill>
                <a:latin typeface="Arimo"/>
                <a:ea typeface="Arimo"/>
                <a:cs typeface="Arimo"/>
                <a:sym typeface="Arimo"/>
              </a:defRPr>
            </a:lvl6pPr>
            <a:lvl7pPr indent="0" lvl="6" marL="0" marR="0" algn="r">
              <a:lnSpc>
                <a:spcPct val="100000"/>
              </a:lnSpc>
              <a:spcBef>
                <a:spcPts val="0"/>
              </a:spcBef>
              <a:spcAft>
                <a:spcPts val="0"/>
              </a:spcAft>
              <a:buSzPts val="700"/>
              <a:buNone/>
              <a:defRPr sz="700">
                <a:solidFill>
                  <a:schemeClr val="dk1"/>
                </a:solidFill>
                <a:latin typeface="Arimo"/>
                <a:ea typeface="Arimo"/>
                <a:cs typeface="Arimo"/>
                <a:sym typeface="Arimo"/>
              </a:defRPr>
            </a:lvl7pPr>
            <a:lvl8pPr indent="0" lvl="7" marL="0" marR="0" algn="r">
              <a:lnSpc>
                <a:spcPct val="100000"/>
              </a:lnSpc>
              <a:spcBef>
                <a:spcPts val="0"/>
              </a:spcBef>
              <a:spcAft>
                <a:spcPts val="0"/>
              </a:spcAft>
              <a:buSzPts val="700"/>
              <a:buNone/>
              <a:defRPr sz="700">
                <a:solidFill>
                  <a:schemeClr val="dk1"/>
                </a:solidFill>
                <a:latin typeface="Arimo"/>
                <a:ea typeface="Arimo"/>
                <a:cs typeface="Arimo"/>
                <a:sym typeface="Arimo"/>
              </a:defRPr>
            </a:lvl8pPr>
            <a:lvl9pPr indent="0" lvl="8" marL="0" marR="0" algn="r">
              <a:lnSpc>
                <a:spcPct val="100000"/>
              </a:lnSpc>
              <a:spcBef>
                <a:spcPts val="0"/>
              </a:spcBef>
              <a:spcAft>
                <a:spcPts val="0"/>
              </a:spcAft>
              <a:buSzPts val="700"/>
              <a:buNone/>
              <a:defRPr sz="700">
                <a:solidFill>
                  <a:schemeClr val="dk1"/>
                </a:solidFill>
                <a:latin typeface="Arimo"/>
                <a:ea typeface="Arimo"/>
                <a:cs typeface="Arimo"/>
                <a:sym typeface="Arimo"/>
              </a:defRPr>
            </a:lvl9pPr>
          </a:lstStyle>
          <a:p>
            <a:pPr indent="-44450" lvl="0" marL="0" rtl="0" algn="r">
              <a:spcBef>
                <a:spcPts val="0"/>
              </a:spcBef>
              <a:spcAft>
                <a:spcPts val="0"/>
              </a:spcAft>
              <a:buClr>
                <a:schemeClr val="dk1"/>
              </a:buClr>
              <a:buSzPts val="700"/>
              <a:buFont typeface="Arimo"/>
              <a:buNone/>
            </a:pPr>
            <a:fld id="{00000000-1234-1234-1234-123412341234}" type="slidenum">
              <a:rPr lang="en"/>
              <a:t>‹#›</a:t>
            </a:fld>
            <a:endParaRPr/>
          </a:p>
        </p:txBody>
      </p:sp>
      <p:sp>
        <p:nvSpPr>
          <p:cNvPr id="1173" name="Google Shape;1173;p60"/>
          <p:cNvSpPr txBox="1"/>
          <p:nvPr>
            <p:ph idx="7" type="title"/>
          </p:nvPr>
        </p:nvSpPr>
        <p:spPr>
          <a:xfrm>
            <a:off x="6033800" y="1539375"/>
            <a:ext cx="2477400" cy="2340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1400"/>
            </a:lvl1pPr>
            <a:lvl2pPr lvl="1" algn="ctr">
              <a:lnSpc>
                <a:spcPct val="115000"/>
              </a:lnSpc>
              <a:spcBef>
                <a:spcPts val="0"/>
              </a:spcBef>
              <a:spcAft>
                <a:spcPts val="0"/>
              </a:spcAft>
              <a:buNone/>
              <a:defRPr sz="2000">
                <a:latin typeface="Arimo Medium"/>
                <a:ea typeface="Arimo Medium"/>
                <a:cs typeface="Arimo Medium"/>
                <a:sym typeface="Arimo Medium"/>
              </a:defRPr>
            </a:lvl2pPr>
            <a:lvl3pPr lvl="2" algn="ctr">
              <a:lnSpc>
                <a:spcPct val="115000"/>
              </a:lnSpc>
              <a:spcBef>
                <a:spcPts val="0"/>
              </a:spcBef>
              <a:spcAft>
                <a:spcPts val="0"/>
              </a:spcAft>
              <a:buNone/>
              <a:defRPr sz="2000">
                <a:latin typeface="Arimo Medium"/>
                <a:ea typeface="Arimo Medium"/>
                <a:cs typeface="Arimo Medium"/>
                <a:sym typeface="Arimo Medium"/>
              </a:defRPr>
            </a:lvl3pPr>
            <a:lvl4pPr lvl="3" algn="ctr">
              <a:lnSpc>
                <a:spcPct val="115000"/>
              </a:lnSpc>
              <a:spcBef>
                <a:spcPts val="0"/>
              </a:spcBef>
              <a:spcAft>
                <a:spcPts val="0"/>
              </a:spcAft>
              <a:buNone/>
              <a:defRPr sz="2000">
                <a:latin typeface="Arimo Medium"/>
                <a:ea typeface="Arimo Medium"/>
                <a:cs typeface="Arimo Medium"/>
                <a:sym typeface="Arimo Medium"/>
              </a:defRPr>
            </a:lvl4pPr>
            <a:lvl5pPr lvl="4" algn="ctr">
              <a:lnSpc>
                <a:spcPct val="115000"/>
              </a:lnSpc>
              <a:spcBef>
                <a:spcPts val="0"/>
              </a:spcBef>
              <a:spcAft>
                <a:spcPts val="0"/>
              </a:spcAft>
              <a:buNone/>
              <a:defRPr sz="2000">
                <a:latin typeface="Arimo Medium"/>
                <a:ea typeface="Arimo Medium"/>
                <a:cs typeface="Arimo Medium"/>
                <a:sym typeface="Arimo Medium"/>
              </a:defRPr>
            </a:lvl5pPr>
            <a:lvl6pPr lvl="5" algn="ctr">
              <a:lnSpc>
                <a:spcPct val="115000"/>
              </a:lnSpc>
              <a:spcBef>
                <a:spcPts val="0"/>
              </a:spcBef>
              <a:spcAft>
                <a:spcPts val="0"/>
              </a:spcAft>
              <a:buNone/>
              <a:defRPr sz="2000">
                <a:latin typeface="Arimo Medium"/>
                <a:ea typeface="Arimo Medium"/>
                <a:cs typeface="Arimo Medium"/>
                <a:sym typeface="Arimo Medium"/>
              </a:defRPr>
            </a:lvl6pPr>
            <a:lvl7pPr lvl="6" algn="ctr">
              <a:lnSpc>
                <a:spcPct val="115000"/>
              </a:lnSpc>
              <a:spcBef>
                <a:spcPts val="0"/>
              </a:spcBef>
              <a:spcAft>
                <a:spcPts val="0"/>
              </a:spcAft>
              <a:buNone/>
              <a:defRPr sz="2000">
                <a:latin typeface="Arimo Medium"/>
                <a:ea typeface="Arimo Medium"/>
                <a:cs typeface="Arimo Medium"/>
                <a:sym typeface="Arimo Medium"/>
              </a:defRPr>
            </a:lvl7pPr>
            <a:lvl8pPr lvl="7" algn="ctr">
              <a:lnSpc>
                <a:spcPct val="115000"/>
              </a:lnSpc>
              <a:spcBef>
                <a:spcPts val="0"/>
              </a:spcBef>
              <a:spcAft>
                <a:spcPts val="0"/>
              </a:spcAft>
              <a:buNone/>
              <a:defRPr sz="2000">
                <a:latin typeface="Arimo Medium"/>
                <a:ea typeface="Arimo Medium"/>
                <a:cs typeface="Arimo Medium"/>
                <a:sym typeface="Arimo Medium"/>
              </a:defRPr>
            </a:lvl8pPr>
            <a:lvl9pPr lvl="8" algn="ctr">
              <a:lnSpc>
                <a:spcPct val="115000"/>
              </a:lnSpc>
              <a:spcBef>
                <a:spcPts val="0"/>
              </a:spcBef>
              <a:spcAft>
                <a:spcPts val="0"/>
              </a:spcAft>
              <a:buNone/>
              <a:defRPr sz="2000">
                <a:latin typeface="Arimo Medium"/>
                <a:ea typeface="Arimo Medium"/>
                <a:cs typeface="Arimo Medium"/>
                <a:sym typeface="Arimo Medium"/>
              </a:defRPr>
            </a:lvl9pPr>
          </a:lstStyle>
          <a:p/>
        </p:txBody>
      </p:sp>
      <p:sp>
        <p:nvSpPr>
          <p:cNvPr id="1174" name="Google Shape;1174;p60"/>
          <p:cNvSpPr txBox="1"/>
          <p:nvPr>
            <p:ph idx="8" type="title"/>
          </p:nvPr>
        </p:nvSpPr>
        <p:spPr>
          <a:xfrm>
            <a:off x="6033800" y="1808625"/>
            <a:ext cx="2832600" cy="525600"/>
          </a:xfrm>
          <a:prstGeom prst="rect">
            <a:avLst/>
          </a:prstGeom>
        </p:spPr>
        <p:txBody>
          <a:bodyPr anchorCtr="0" anchor="t" bIns="182875" lIns="0" spcFirstLastPara="1" rIns="182875" wrap="square" tIns="0">
            <a:noAutofit/>
          </a:bodyPr>
          <a:lstStyle>
            <a:lvl1pPr lvl="0">
              <a:lnSpc>
                <a:spcPct val="115000"/>
              </a:lnSpc>
              <a:spcBef>
                <a:spcPts val="0"/>
              </a:spcBef>
              <a:spcAft>
                <a:spcPts val="0"/>
              </a:spcAft>
              <a:buNone/>
              <a:defRPr sz="800"/>
            </a:lvl1pPr>
            <a:lvl2pPr lvl="1" algn="ctr">
              <a:lnSpc>
                <a:spcPct val="115000"/>
              </a:lnSpc>
              <a:spcBef>
                <a:spcPts val="0"/>
              </a:spcBef>
              <a:spcAft>
                <a:spcPts val="0"/>
              </a:spcAft>
              <a:buNone/>
              <a:defRPr sz="1100">
                <a:latin typeface="Arimo Medium"/>
                <a:ea typeface="Arimo Medium"/>
                <a:cs typeface="Arimo Medium"/>
                <a:sym typeface="Arimo Medium"/>
              </a:defRPr>
            </a:lvl2pPr>
            <a:lvl3pPr lvl="2" algn="ctr">
              <a:lnSpc>
                <a:spcPct val="115000"/>
              </a:lnSpc>
              <a:spcBef>
                <a:spcPts val="0"/>
              </a:spcBef>
              <a:spcAft>
                <a:spcPts val="0"/>
              </a:spcAft>
              <a:buNone/>
              <a:defRPr sz="1100">
                <a:latin typeface="Arimo Medium"/>
                <a:ea typeface="Arimo Medium"/>
                <a:cs typeface="Arimo Medium"/>
                <a:sym typeface="Arimo Medium"/>
              </a:defRPr>
            </a:lvl3pPr>
            <a:lvl4pPr lvl="3" algn="ctr">
              <a:lnSpc>
                <a:spcPct val="115000"/>
              </a:lnSpc>
              <a:spcBef>
                <a:spcPts val="0"/>
              </a:spcBef>
              <a:spcAft>
                <a:spcPts val="0"/>
              </a:spcAft>
              <a:buNone/>
              <a:defRPr sz="1100">
                <a:latin typeface="Arimo Medium"/>
                <a:ea typeface="Arimo Medium"/>
                <a:cs typeface="Arimo Medium"/>
                <a:sym typeface="Arimo Medium"/>
              </a:defRPr>
            </a:lvl4pPr>
            <a:lvl5pPr lvl="4" algn="ctr">
              <a:lnSpc>
                <a:spcPct val="115000"/>
              </a:lnSpc>
              <a:spcBef>
                <a:spcPts val="0"/>
              </a:spcBef>
              <a:spcAft>
                <a:spcPts val="0"/>
              </a:spcAft>
              <a:buNone/>
              <a:defRPr sz="1100">
                <a:latin typeface="Arimo Medium"/>
                <a:ea typeface="Arimo Medium"/>
                <a:cs typeface="Arimo Medium"/>
                <a:sym typeface="Arimo Medium"/>
              </a:defRPr>
            </a:lvl5pPr>
            <a:lvl6pPr lvl="5" algn="ctr">
              <a:lnSpc>
                <a:spcPct val="115000"/>
              </a:lnSpc>
              <a:spcBef>
                <a:spcPts val="0"/>
              </a:spcBef>
              <a:spcAft>
                <a:spcPts val="0"/>
              </a:spcAft>
              <a:buNone/>
              <a:defRPr sz="1100">
                <a:latin typeface="Arimo Medium"/>
                <a:ea typeface="Arimo Medium"/>
                <a:cs typeface="Arimo Medium"/>
                <a:sym typeface="Arimo Medium"/>
              </a:defRPr>
            </a:lvl6pPr>
            <a:lvl7pPr lvl="6" algn="ctr">
              <a:lnSpc>
                <a:spcPct val="115000"/>
              </a:lnSpc>
              <a:spcBef>
                <a:spcPts val="0"/>
              </a:spcBef>
              <a:spcAft>
                <a:spcPts val="0"/>
              </a:spcAft>
              <a:buNone/>
              <a:defRPr sz="1100">
                <a:latin typeface="Arimo Medium"/>
                <a:ea typeface="Arimo Medium"/>
                <a:cs typeface="Arimo Medium"/>
                <a:sym typeface="Arimo Medium"/>
              </a:defRPr>
            </a:lvl7pPr>
            <a:lvl8pPr lvl="7" algn="ctr">
              <a:lnSpc>
                <a:spcPct val="115000"/>
              </a:lnSpc>
              <a:spcBef>
                <a:spcPts val="0"/>
              </a:spcBef>
              <a:spcAft>
                <a:spcPts val="0"/>
              </a:spcAft>
              <a:buNone/>
              <a:defRPr sz="1100">
                <a:latin typeface="Arimo Medium"/>
                <a:ea typeface="Arimo Medium"/>
                <a:cs typeface="Arimo Medium"/>
                <a:sym typeface="Arimo Medium"/>
              </a:defRPr>
            </a:lvl8pPr>
            <a:lvl9pPr lvl="8" algn="ctr">
              <a:lnSpc>
                <a:spcPct val="115000"/>
              </a:lnSpc>
              <a:spcBef>
                <a:spcPts val="0"/>
              </a:spcBef>
              <a:spcAft>
                <a:spcPts val="0"/>
              </a:spcAft>
              <a:buNone/>
              <a:defRPr sz="1100">
                <a:latin typeface="Arimo Medium"/>
                <a:ea typeface="Arimo Medium"/>
                <a:cs typeface="Arimo Medium"/>
                <a:sym typeface="Arimo Medium"/>
              </a:defRPr>
            </a:lvl9pPr>
          </a:lstStyle>
          <a:p/>
        </p:txBody>
      </p:sp>
      <p:sp>
        <p:nvSpPr>
          <p:cNvPr id="1175" name="Google Shape;1175;p60"/>
          <p:cNvSpPr txBox="1"/>
          <p:nvPr>
            <p:ph idx="9" type="title"/>
          </p:nvPr>
        </p:nvSpPr>
        <p:spPr>
          <a:xfrm>
            <a:off x="4869750" y="2711175"/>
            <a:ext cx="2477400" cy="2340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1400"/>
            </a:lvl1pPr>
            <a:lvl2pPr lvl="1" algn="ctr">
              <a:lnSpc>
                <a:spcPct val="115000"/>
              </a:lnSpc>
              <a:spcBef>
                <a:spcPts val="0"/>
              </a:spcBef>
              <a:spcAft>
                <a:spcPts val="0"/>
              </a:spcAft>
              <a:buNone/>
              <a:defRPr sz="2000">
                <a:latin typeface="Arimo Medium"/>
                <a:ea typeface="Arimo Medium"/>
                <a:cs typeface="Arimo Medium"/>
                <a:sym typeface="Arimo Medium"/>
              </a:defRPr>
            </a:lvl2pPr>
            <a:lvl3pPr lvl="2" algn="ctr">
              <a:lnSpc>
                <a:spcPct val="115000"/>
              </a:lnSpc>
              <a:spcBef>
                <a:spcPts val="0"/>
              </a:spcBef>
              <a:spcAft>
                <a:spcPts val="0"/>
              </a:spcAft>
              <a:buNone/>
              <a:defRPr sz="2000">
                <a:latin typeface="Arimo Medium"/>
                <a:ea typeface="Arimo Medium"/>
                <a:cs typeface="Arimo Medium"/>
                <a:sym typeface="Arimo Medium"/>
              </a:defRPr>
            </a:lvl3pPr>
            <a:lvl4pPr lvl="3" algn="ctr">
              <a:lnSpc>
                <a:spcPct val="115000"/>
              </a:lnSpc>
              <a:spcBef>
                <a:spcPts val="0"/>
              </a:spcBef>
              <a:spcAft>
                <a:spcPts val="0"/>
              </a:spcAft>
              <a:buNone/>
              <a:defRPr sz="2000">
                <a:latin typeface="Arimo Medium"/>
                <a:ea typeface="Arimo Medium"/>
                <a:cs typeface="Arimo Medium"/>
                <a:sym typeface="Arimo Medium"/>
              </a:defRPr>
            </a:lvl4pPr>
            <a:lvl5pPr lvl="4" algn="ctr">
              <a:lnSpc>
                <a:spcPct val="115000"/>
              </a:lnSpc>
              <a:spcBef>
                <a:spcPts val="0"/>
              </a:spcBef>
              <a:spcAft>
                <a:spcPts val="0"/>
              </a:spcAft>
              <a:buNone/>
              <a:defRPr sz="2000">
                <a:latin typeface="Arimo Medium"/>
                <a:ea typeface="Arimo Medium"/>
                <a:cs typeface="Arimo Medium"/>
                <a:sym typeface="Arimo Medium"/>
              </a:defRPr>
            </a:lvl5pPr>
            <a:lvl6pPr lvl="5" algn="ctr">
              <a:lnSpc>
                <a:spcPct val="115000"/>
              </a:lnSpc>
              <a:spcBef>
                <a:spcPts val="0"/>
              </a:spcBef>
              <a:spcAft>
                <a:spcPts val="0"/>
              </a:spcAft>
              <a:buNone/>
              <a:defRPr sz="2000">
                <a:latin typeface="Arimo Medium"/>
                <a:ea typeface="Arimo Medium"/>
                <a:cs typeface="Arimo Medium"/>
                <a:sym typeface="Arimo Medium"/>
              </a:defRPr>
            </a:lvl6pPr>
            <a:lvl7pPr lvl="6" algn="ctr">
              <a:lnSpc>
                <a:spcPct val="115000"/>
              </a:lnSpc>
              <a:spcBef>
                <a:spcPts val="0"/>
              </a:spcBef>
              <a:spcAft>
                <a:spcPts val="0"/>
              </a:spcAft>
              <a:buNone/>
              <a:defRPr sz="2000">
                <a:latin typeface="Arimo Medium"/>
                <a:ea typeface="Arimo Medium"/>
                <a:cs typeface="Arimo Medium"/>
                <a:sym typeface="Arimo Medium"/>
              </a:defRPr>
            </a:lvl7pPr>
            <a:lvl8pPr lvl="7" algn="ctr">
              <a:lnSpc>
                <a:spcPct val="115000"/>
              </a:lnSpc>
              <a:spcBef>
                <a:spcPts val="0"/>
              </a:spcBef>
              <a:spcAft>
                <a:spcPts val="0"/>
              </a:spcAft>
              <a:buNone/>
              <a:defRPr sz="2000">
                <a:latin typeface="Arimo Medium"/>
                <a:ea typeface="Arimo Medium"/>
                <a:cs typeface="Arimo Medium"/>
                <a:sym typeface="Arimo Medium"/>
              </a:defRPr>
            </a:lvl8pPr>
            <a:lvl9pPr lvl="8" algn="ctr">
              <a:lnSpc>
                <a:spcPct val="115000"/>
              </a:lnSpc>
              <a:spcBef>
                <a:spcPts val="0"/>
              </a:spcBef>
              <a:spcAft>
                <a:spcPts val="0"/>
              </a:spcAft>
              <a:buNone/>
              <a:defRPr sz="2000">
                <a:latin typeface="Arimo Medium"/>
                <a:ea typeface="Arimo Medium"/>
                <a:cs typeface="Arimo Medium"/>
                <a:sym typeface="Arimo Medium"/>
              </a:defRPr>
            </a:lvl9pPr>
          </a:lstStyle>
          <a:p/>
        </p:txBody>
      </p:sp>
      <p:sp>
        <p:nvSpPr>
          <p:cNvPr id="1176" name="Google Shape;1176;p60"/>
          <p:cNvSpPr txBox="1"/>
          <p:nvPr>
            <p:ph idx="13" type="title"/>
          </p:nvPr>
        </p:nvSpPr>
        <p:spPr>
          <a:xfrm>
            <a:off x="4869750" y="2980425"/>
            <a:ext cx="2832600" cy="525600"/>
          </a:xfrm>
          <a:prstGeom prst="rect">
            <a:avLst/>
          </a:prstGeom>
        </p:spPr>
        <p:txBody>
          <a:bodyPr anchorCtr="0" anchor="t" bIns="182875" lIns="0" spcFirstLastPara="1" rIns="182875" wrap="square" tIns="0">
            <a:noAutofit/>
          </a:bodyPr>
          <a:lstStyle>
            <a:lvl1pPr lvl="0">
              <a:lnSpc>
                <a:spcPct val="115000"/>
              </a:lnSpc>
              <a:spcBef>
                <a:spcPts val="0"/>
              </a:spcBef>
              <a:spcAft>
                <a:spcPts val="0"/>
              </a:spcAft>
              <a:buNone/>
              <a:defRPr sz="800"/>
            </a:lvl1pPr>
            <a:lvl2pPr lvl="1" algn="ctr">
              <a:lnSpc>
                <a:spcPct val="115000"/>
              </a:lnSpc>
              <a:spcBef>
                <a:spcPts val="0"/>
              </a:spcBef>
              <a:spcAft>
                <a:spcPts val="0"/>
              </a:spcAft>
              <a:buNone/>
              <a:defRPr sz="1100">
                <a:latin typeface="Arimo Medium"/>
                <a:ea typeface="Arimo Medium"/>
                <a:cs typeface="Arimo Medium"/>
                <a:sym typeface="Arimo Medium"/>
              </a:defRPr>
            </a:lvl2pPr>
            <a:lvl3pPr lvl="2" algn="ctr">
              <a:lnSpc>
                <a:spcPct val="115000"/>
              </a:lnSpc>
              <a:spcBef>
                <a:spcPts val="0"/>
              </a:spcBef>
              <a:spcAft>
                <a:spcPts val="0"/>
              </a:spcAft>
              <a:buNone/>
              <a:defRPr sz="1100">
                <a:latin typeface="Arimo Medium"/>
                <a:ea typeface="Arimo Medium"/>
                <a:cs typeface="Arimo Medium"/>
                <a:sym typeface="Arimo Medium"/>
              </a:defRPr>
            </a:lvl3pPr>
            <a:lvl4pPr lvl="3" algn="ctr">
              <a:lnSpc>
                <a:spcPct val="115000"/>
              </a:lnSpc>
              <a:spcBef>
                <a:spcPts val="0"/>
              </a:spcBef>
              <a:spcAft>
                <a:spcPts val="0"/>
              </a:spcAft>
              <a:buNone/>
              <a:defRPr sz="1100">
                <a:latin typeface="Arimo Medium"/>
                <a:ea typeface="Arimo Medium"/>
                <a:cs typeface="Arimo Medium"/>
                <a:sym typeface="Arimo Medium"/>
              </a:defRPr>
            </a:lvl4pPr>
            <a:lvl5pPr lvl="4" algn="ctr">
              <a:lnSpc>
                <a:spcPct val="115000"/>
              </a:lnSpc>
              <a:spcBef>
                <a:spcPts val="0"/>
              </a:spcBef>
              <a:spcAft>
                <a:spcPts val="0"/>
              </a:spcAft>
              <a:buNone/>
              <a:defRPr sz="1100">
                <a:latin typeface="Arimo Medium"/>
                <a:ea typeface="Arimo Medium"/>
                <a:cs typeface="Arimo Medium"/>
                <a:sym typeface="Arimo Medium"/>
              </a:defRPr>
            </a:lvl5pPr>
            <a:lvl6pPr lvl="5" algn="ctr">
              <a:lnSpc>
                <a:spcPct val="115000"/>
              </a:lnSpc>
              <a:spcBef>
                <a:spcPts val="0"/>
              </a:spcBef>
              <a:spcAft>
                <a:spcPts val="0"/>
              </a:spcAft>
              <a:buNone/>
              <a:defRPr sz="1100">
                <a:latin typeface="Arimo Medium"/>
                <a:ea typeface="Arimo Medium"/>
                <a:cs typeface="Arimo Medium"/>
                <a:sym typeface="Arimo Medium"/>
              </a:defRPr>
            </a:lvl6pPr>
            <a:lvl7pPr lvl="6" algn="ctr">
              <a:lnSpc>
                <a:spcPct val="115000"/>
              </a:lnSpc>
              <a:spcBef>
                <a:spcPts val="0"/>
              </a:spcBef>
              <a:spcAft>
                <a:spcPts val="0"/>
              </a:spcAft>
              <a:buNone/>
              <a:defRPr sz="1100">
                <a:latin typeface="Arimo Medium"/>
                <a:ea typeface="Arimo Medium"/>
                <a:cs typeface="Arimo Medium"/>
                <a:sym typeface="Arimo Medium"/>
              </a:defRPr>
            </a:lvl7pPr>
            <a:lvl8pPr lvl="7" algn="ctr">
              <a:lnSpc>
                <a:spcPct val="115000"/>
              </a:lnSpc>
              <a:spcBef>
                <a:spcPts val="0"/>
              </a:spcBef>
              <a:spcAft>
                <a:spcPts val="0"/>
              </a:spcAft>
              <a:buNone/>
              <a:defRPr sz="1100">
                <a:latin typeface="Arimo Medium"/>
                <a:ea typeface="Arimo Medium"/>
                <a:cs typeface="Arimo Medium"/>
                <a:sym typeface="Arimo Medium"/>
              </a:defRPr>
            </a:lvl8pPr>
            <a:lvl9pPr lvl="8" algn="ctr">
              <a:lnSpc>
                <a:spcPct val="115000"/>
              </a:lnSpc>
              <a:spcBef>
                <a:spcPts val="0"/>
              </a:spcBef>
              <a:spcAft>
                <a:spcPts val="0"/>
              </a:spcAft>
              <a:buNone/>
              <a:defRPr sz="1100">
                <a:latin typeface="Arimo Medium"/>
                <a:ea typeface="Arimo Medium"/>
                <a:cs typeface="Arimo Medium"/>
                <a:sym typeface="Arimo Medium"/>
              </a:defRPr>
            </a:lvl9pPr>
          </a:lstStyle>
          <a:p/>
        </p:txBody>
      </p:sp>
      <p:sp>
        <p:nvSpPr>
          <p:cNvPr id="1177" name="Google Shape;1177;p60"/>
          <p:cNvSpPr txBox="1"/>
          <p:nvPr>
            <p:ph idx="14" type="title"/>
          </p:nvPr>
        </p:nvSpPr>
        <p:spPr>
          <a:xfrm>
            <a:off x="6033800" y="3882975"/>
            <a:ext cx="2477400" cy="2340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1400"/>
            </a:lvl1pPr>
            <a:lvl2pPr lvl="1" algn="ctr">
              <a:lnSpc>
                <a:spcPct val="115000"/>
              </a:lnSpc>
              <a:spcBef>
                <a:spcPts val="0"/>
              </a:spcBef>
              <a:spcAft>
                <a:spcPts val="0"/>
              </a:spcAft>
              <a:buNone/>
              <a:defRPr sz="2000">
                <a:latin typeface="Arimo Medium"/>
                <a:ea typeface="Arimo Medium"/>
                <a:cs typeface="Arimo Medium"/>
                <a:sym typeface="Arimo Medium"/>
              </a:defRPr>
            </a:lvl2pPr>
            <a:lvl3pPr lvl="2" algn="ctr">
              <a:lnSpc>
                <a:spcPct val="115000"/>
              </a:lnSpc>
              <a:spcBef>
                <a:spcPts val="0"/>
              </a:spcBef>
              <a:spcAft>
                <a:spcPts val="0"/>
              </a:spcAft>
              <a:buNone/>
              <a:defRPr sz="2000">
                <a:latin typeface="Arimo Medium"/>
                <a:ea typeface="Arimo Medium"/>
                <a:cs typeface="Arimo Medium"/>
                <a:sym typeface="Arimo Medium"/>
              </a:defRPr>
            </a:lvl3pPr>
            <a:lvl4pPr lvl="3" algn="ctr">
              <a:lnSpc>
                <a:spcPct val="115000"/>
              </a:lnSpc>
              <a:spcBef>
                <a:spcPts val="0"/>
              </a:spcBef>
              <a:spcAft>
                <a:spcPts val="0"/>
              </a:spcAft>
              <a:buNone/>
              <a:defRPr sz="2000">
                <a:latin typeface="Arimo Medium"/>
                <a:ea typeface="Arimo Medium"/>
                <a:cs typeface="Arimo Medium"/>
                <a:sym typeface="Arimo Medium"/>
              </a:defRPr>
            </a:lvl4pPr>
            <a:lvl5pPr lvl="4" algn="ctr">
              <a:lnSpc>
                <a:spcPct val="115000"/>
              </a:lnSpc>
              <a:spcBef>
                <a:spcPts val="0"/>
              </a:spcBef>
              <a:spcAft>
                <a:spcPts val="0"/>
              </a:spcAft>
              <a:buNone/>
              <a:defRPr sz="2000">
                <a:latin typeface="Arimo Medium"/>
                <a:ea typeface="Arimo Medium"/>
                <a:cs typeface="Arimo Medium"/>
                <a:sym typeface="Arimo Medium"/>
              </a:defRPr>
            </a:lvl5pPr>
            <a:lvl6pPr lvl="5" algn="ctr">
              <a:lnSpc>
                <a:spcPct val="115000"/>
              </a:lnSpc>
              <a:spcBef>
                <a:spcPts val="0"/>
              </a:spcBef>
              <a:spcAft>
                <a:spcPts val="0"/>
              </a:spcAft>
              <a:buNone/>
              <a:defRPr sz="2000">
                <a:latin typeface="Arimo Medium"/>
                <a:ea typeface="Arimo Medium"/>
                <a:cs typeface="Arimo Medium"/>
                <a:sym typeface="Arimo Medium"/>
              </a:defRPr>
            </a:lvl6pPr>
            <a:lvl7pPr lvl="6" algn="ctr">
              <a:lnSpc>
                <a:spcPct val="115000"/>
              </a:lnSpc>
              <a:spcBef>
                <a:spcPts val="0"/>
              </a:spcBef>
              <a:spcAft>
                <a:spcPts val="0"/>
              </a:spcAft>
              <a:buNone/>
              <a:defRPr sz="2000">
                <a:latin typeface="Arimo Medium"/>
                <a:ea typeface="Arimo Medium"/>
                <a:cs typeface="Arimo Medium"/>
                <a:sym typeface="Arimo Medium"/>
              </a:defRPr>
            </a:lvl7pPr>
            <a:lvl8pPr lvl="7" algn="ctr">
              <a:lnSpc>
                <a:spcPct val="115000"/>
              </a:lnSpc>
              <a:spcBef>
                <a:spcPts val="0"/>
              </a:spcBef>
              <a:spcAft>
                <a:spcPts val="0"/>
              </a:spcAft>
              <a:buNone/>
              <a:defRPr sz="2000">
                <a:latin typeface="Arimo Medium"/>
                <a:ea typeface="Arimo Medium"/>
                <a:cs typeface="Arimo Medium"/>
                <a:sym typeface="Arimo Medium"/>
              </a:defRPr>
            </a:lvl8pPr>
            <a:lvl9pPr lvl="8" algn="ctr">
              <a:lnSpc>
                <a:spcPct val="115000"/>
              </a:lnSpc>
              <a:spcBef>
                <a:spcPts val="0"/>
              </a:spcBef>
              <a:spcAft>
                <a:spcPts val="0"/>
              </a:spcAft>
              <a:buNone/>
              <a:defRPr sz="2000">
                <a:latin typeface="Arimo Medium"/>
                <a:ea typeface="Arimo Medium"/>
                <a:cs typeface="Arimo Medium"/>
                <a:sym typeface="Arimo Medium"/>
              </a:defRPr>
            </a:lvl9pPr>
          </a:lstStyle>
          <a:p/>
        </p:txBody>
      </p:sp>
      <p:sp>
        <p:nvSpPr>
          <p:cNvPr id="1178" name="Google Shape;1178;p60"/>
          <p:cNvSpPr txBox="1"/>
          <p:nvPr>
            <p:ph idx="15" type="title"/>
          </p:nvPr>
        </p:nvSpPr>
        <p:spPr>
          <a:xfrm>
            <a:off x="6033800" y="4152225"/>
            <a:ext cx="2832600" cy="525600"/>
          </a:xfrm>
          <a:prstGeom prst="rect">
            <a:avLst/>
          </a:prstGeom>
        </p:spPr>
        <p:txBody>
          <a:bodyPr anchorCtr="0" anchor="t" bIns="182875" lIns="0" spcFirstLastPara="1" rIns="182875" wrap="square" tIns="0">
            <a:noAutofit/>
          </a:bodyPr>
          <a:lstStyle>
            <a:lvl1pPr lvl="0">
              <a:lnSpc>
                <a:spcPct val="115000"/>
              </a:lnSpc>
              <a:spcBef>
                <a:spcPts val="0"/>
              </a:spcBef>
              <a:spcAft>
                <a:spcPts val="0"/>
              </a:spcAft>
              <a:buNone/>
              <a:defRPr sz="800"/>
            </a:lvl1pPr>
            <a:lvl2pPr lvl="1" algn="ctr">
              <a:lnSpc>
                <a:spcPct val="115000"/>
              </a:lnSpc>
              <a:spcBef>
                <a:spcPts val="0"/>
              </a:spcBef>
              <a:spcAft>
                <a:spcPts val="0"/>
              </a:spcAft>
              <a:buNone/>
              <a:defRPr sz="1100">
                <a:latin typeface="Arimo Medium"/>
                <a:ea typeface="Arimo Medium"/>
                <a:cs typeface="Arimo Medium"/>
                <a:sym typeface="Arimo Medium"/>
              </a:defRPr>
            </a:lvl2pPr>
            <a:lvl3pPr lvl="2" algn="ctr">
              <a:lnSpc>
                <a:spcPct val="115000"/>
              </a:lnSpc>
              <a:spcBef>
                <a:spcPts val="0"/>
              </a:spcBef>
              <a:spcAft>
                <a:spcPts val="0"/>
              </a:spcAft>
              <a:buNone/>
              <a:defRPr sz="1100">
                <a:latin typeface="Arimo Medium"/>
                <a:ea typeface="Arimo Medium"/>
                <a:cs typeface="Arimo Medium"/>
                <a:sym typeface="Arimo Medium"/>
              </a:defRPr>
            </a:lvl3pPr>
            <a:lvl4pPr lvl="3" algn="ctr">
              <a:lnSpc>
                <a:spcPct val="115000"/>
              </a:lnSpc>
              <a:spcBef>
                <a:spcPts val="0"/>
              </a:spcBef>
              <a:spcAft>
                <a:spcPts val="0"/>
              </a:spcAft>
              <a:buNone/>
              <a:defRPr sz="1100">
                <a:latin typeface="Arimo Medium"/>
                <a:ea typeface="Arimo Medium"/>
                <a:cs typeface="Arimo Medium"/>
                <a:sym typeface="Arimo Medium"/>
              </a:defRPr>
            </a:lvl4pPr>
            <a:lvl5pPr lvl="4" algn="ctr">
              <a:lnSpc>
                <a:spcPct val="115000"/>
              </a:lnSpc>
              <a:spcBef>
                <a:spcPts val="0"/>
              </a:spcBef>
              <a:spcAft>
                <a:spcPts val="0"/>
              </a:spcAft>
              <a:buNone/>
              <a:defRPr sz="1100">
                <a:latin typeface="Arimo Medium"/>
                <a:ea typeface="Arimo Medium"/>
                <a:cs typeface="Arimo Medium"/>
                <a:sym typeface="Arimo Medium"/>
              </a:defRPr>
            </a:lvl5pPr>
            <a:lvl6pPr lvl="5" algn="ctr">
              <a:lnSpc>
                <a:spcPct val="115000"/>
              </a:lnSpc>
              <a:spcBef>
                <a:spcPts val="0"/>
              </a:spcBef>
              <a:spcAft>
                <a:spcPts val="0"/>
              </a:spcAft>
              <a:buNone/>
              <a:defRPr sz="1100">
                <a:latin typeface="Arimo Medium"/>
                <a:ea typeface="Arimo Medium"/>
                <a:cs typeface="Arimo Medium"/>
                <a:sym typeface="Arimo Medium"/>
              </a:defRPr>
            </a:lvl6pPr>
            <a:lvl7pPr lvl="6" algn="ctr">
              <a:lnSpc>
                <a:spcPct val="115000"/>
              </a:lnSpc>
              <a:spcBef>
                <a:spcPts val="0"/>
              </a:spcBef>
              <a:spcAft>
                <a:spcPts val="0"/>
              </a:spcAft>
              <a:buNone/>
              <a:defRPr sz="1100">
                <a:latin typeface="Arimo Medium"/>
                <a:ea typeface="Arimo Medium"/>
                <a:cs typeface="Arimo Medium"/>
                <a:sym typeface="Arimo Medium"/>
              </a:defRPr>
            </a:lvl7pPr>
            <a:lvl8pPr lvl="7" algn="ctr">
              <a:lnSpc>
                <a:spcPct val="115000"/>
              </a:lnSpc>
              <a:spcBef>
                <a:spcPts val="0"/>
              </a:spcBef>
              <a:spcAft>
                <a:spcPts val="0"/>
              </a:spcAft>
              <a:buNone/>
              <a:defRPr sz="1100">
                <a:latin typeface="Arimo Medium"/>
                <a:ea typeface="Arimo Medium"/>
                <a:cs typeface="Arimo Medium"/>
                <a:sym typeface="Arimo Medium"/>
              </a:defRPr>
            </a:lvl8pPr>
            <a:lvl9pPr lvl="8" algn="ctr">
              <a:lnSpc>
                <a:spcPct val="115000"/>
              </a:lnSpc>
              <a:spcBef>
                <a:spcPts val="0"/>
              </a:spcBef>
              <a:spcAft>
                <a:spcPts val="0"/>
              </a:spcAft>
              <a:buNone/>
              <a:defRPr sz="1100">
                <a:latin typeface="Arimo Medium"/>
                <a:ea typeface="Arimo Medium"/>
                <a:cs typeface="Arimo Medium"/>
                <a:sym typeface="Arimo Medium"/>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1">
  <p:cSld name="CUSTOM_14">
    <p:bg>
      <p:bgPr>
        <a:solidFill>
          <a:schemeClr val="accent5"/>
        </a:solidFill>
      </p:bgPr>
    </p:bg>
    <p:spTree>
      <p:nvGrpSpPr>
        <p:cNvPr id="1179" name="Shape 1179"/>
        <p:cNvGrpSpPr/>
        <p:nvPr/>
      </p:nvGrpSpPr>
      <p:grpSpPr>
        <a:xfrm>
          <a:off x="0" y="0"/>
          <a:ext cx="0" cy="0"/>
          <a:chOff x="0" y="0"/>
          <a:chExt cx="0" cy="0"/>
        </a:xfrm>
      </p:grpSpPr>
      <p:sp>
        <p:nvSpPr>
          <p:cNvPr id="1180" name="Google Shape;1180;p61"/>
          <p:cNvSpPr txBox="1"/>
          <p:nvPr>
            <p:ph type="title"/>
          </p:nvPr>
        </p:nvSpPr>
        <p:spPr>
          <a:xfrm>
            <a:off x="277500" y="416250"/>
            <a:ext cx="8589000" cy="885000"/>
          </a:xfrm>
          <a:prstGeom prst="rect">
            <a:avLst/>
          </a:prstGeom>
        </p:spPr>
        <p:txBody>
          <a:bodyPr anchorCtr="0" anchor="t" bIns="0" lIns="0" spcFirstLastPara="1" rIns="0" wrap="square" tIns="91425">
            <a:noAutofit/>
          </a:bodyPr>
          <a:lstStyle>
            <a:lvl1pPr lvl="0">
              <a:lnSpc>
                <a:spcPct val="100000"/>
              </a:lnSpc>
              <a:spcBef>
                <a:spcPts val="0"/>
              </a:spcBef>
              <a:spcAft>
                <a:spcPts val="0"/>
              </a:spcAft>
              <a:buNone/>
              <a:defRPr sz="3000"/>
            </a:lvl1pPr>
            <a:lvl2pPr lvl="1" algn="ctr">
              <a:lnSpc>
                <a:spcPct val="115000"/>
              </a:lnSpc>
              <a:spcBef>
                <a:spcPts val="0"/>
              </a:spcBef>
              <a:spcAft>
                <a:spcPts val="0"/>
              </a:spcAft>
              <a:buNone/>
              <a:defRPr sz="4800">
                <a:latin typeface="Arimo SemiBold"/>
                <a:ea typeface="Arimo SemiBold"/>
                <a:cs typeface="Arimo SemiBold"/>
                <a:sym typeface="Arimo SemiBold"/>
              </a:defRPr>
            </a:lvl2pPr>
            <a:lvl3pPr lvl="2" algn="ctr">
              <a:lnSpc>
                <a:spcPct val="115000"/>
              </a:lnSpc>
              <a:spcBef>
                <a:spcPts val="0"/>
              </a:spcBef>
              <a:spcAft>
                <a:spcPts val="0"/>
              </a:spcAft>
              <a:buNone/>
              <a:defRPr sz="4800">
                <a:latin typeface="Arimo SemiBold"/>
                <a:ea typeface="Arimo SemiBold"/>
                <a:cs typeface="Arimo SemiBold"/>
                <a:sym typeface="Arimo SemiBold"/>
              </a:defRPr>
            </a:lvl3pPr>
            <a:lvl4pPr lvl="3" algn="ctr">
              <a:lnSpc>
                <a:spcPct val="115000"/>
              </a:lnSpc>
              <a:spcBef>
                <a:spcPts val="0"/>
              </a:spcBef>
              <a:spcAft>
                <a:spcPts val="0"/>
              </a:spcAft>
              <a:buNone/>
              <a:defRPr sz="4800">
                <a:latin typeface="Arimo SemiBold"/>
                <a:ea typeface="Arimo SemiBold"/>
                <a:cs typeface="Arimo SemiBold"/>
                <a:sym typeface="Arimo SemiBold"/>
              </a:defRPr>
            </a:lvl4pPr>
            <a:lvl5pPr lvl="4" algn="ctr">
              <a:lnSpc>
                <a:spcPct val="115000"/>
              </a:lnSpc>
              <a:spcBef>
                <a:spcPts val="0"/>
              </a:spcBef>
              <a:spcAft>
                <a:spcPts val="0"/>
              </a:spcAft>
              <a:buNone/>
              <a:defRPr sz="4800">
                <a:latin typeface="Arimo SemiBold"/>
                <a:ea typeface="Arimo SemiBold"/>
                <a:cs typeface="Arimo SemiBold"/>
                <a:sym typeface="Arimo SemiBold"/>
              </a:defRPr>
            </a:lvl5pPr>
            <a:lvl6pPr lvl="5" algn="ctr">
              <a:lnSpc>
                <a:spcPct val="115000"/>
              </a:lnSpc>
              <a:spcBef>
                <a:spcPts val="0"/>
              </a:spcBef>
              <a:spcAft>
                <a:spcPts val="0"/>
              </a:spcAft>
              <a:buNone/>
              <a:defRPr sz="4800">
                <a:latin typeface="Arimo SemiBold"/>
                <a:ea typeface="Arimo SemiBold"/>
                <a:cs typeface="Arimo SemiBold"/>
                <a:sym typeface="Arimo SemiBold"/>
              </a:defRPr>
            </a:lvl6pPr>
            <a:lvl7pPr lvl="6" algn="ctr">
              <a:lnSpc>
                <a:spcPct val="115000"/>
              </a:lnSpc>
              <a:spcBef>
                <a:spcPts val="0"/>
              </a:spcBef>
              <a:spcAft>
                <a:spcPts val="0"/>
              </a:spcAft>
              <a:buNone/>
              <a:defRPr sz="4800">
                <a:latin typeface="Arimo SemiBold"/>
                <a:ea typeface="Arimo SemiBold"/>
                <a:cs typeface="Arimo SemiBold"/>
                <a:sym typeface="Arimo SemiBold"/>
              </a:defRPr>
            </a:lvl7pPr>
            <a:lvl8pPr lvl="7" algn="ctr">
              <a:lnSpc>
                <a:spcPct val="115000"/>
              </a:lnSpc>
              <a:spcBef>
                <a:spcPts val="0"/>
              </a:spcBef>
              <a:spcAft>
                <a:spcPts val="0"/>
              </a:spcAft>
              <a:buNone/>
              <a:defRPr sz="4800">
                <a:latin typeface="Arimo SemiBold"/>
                <a:ea typeface="Arimo SemiBold"/>
                <a:cs typeface="Arimo SemiBold"/>
                <a:sym typeface="Arimo SemiBold"/>
              </a:defRPr>
            </a:lvl8pPr>
            <a:lvl9pPr lvl="8" algn="ctr">
              <a:lnSpc>
                <a:spcPct val="115000"/>
              </a:lnSpc>
              <a:spcBef>
                <a:spcPts val="0"/>
              </a:spcBef>
              <a:spcAft>
                <a:spcPts val="0"/>
              </a:spcAft>
              <a:buNone/>
              <a:defRPr sz="4800">
                <a:latin typeface="Arimo SemiBold"/>
                <a:ea typeface="Arimo SemiBold"/>
                <a:cs typeface="Arimo SemiBold"/>
                <a:sym typeface="Arimo SemiBold"/>
              </a:defRPr>
            </a:lvl9pPr>
          </a:lstStyle>
          <a:p/>
        </p:txBody>
      </p:sp>
      <p:sp>
        <p:nvSpPr>
          <p:cNvPr id="1181" name="Google Shape;1181;p61"/>
          <p:cNvSpPr txBox="1"/>
          <p:nvPr>
            <p:ph idx="1" type="subTitle"/>
          </p:nvPr>
        </p:nvSpPr>
        <p:spPr>
          <a:xfrm>
            <a:off x="277500" y="278858"/>
            <a:ext cx="1630200" cy="13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Arimo"/>
              <a:buNone/>
              <a:defRPr sz="800">
                <a:latin typeface="Arimo"/>
                <a:ea typeface="Arimo"/>
                <a:cs typeface="Arimo"/>
                <a:sym typeface="Arimo"/>
              </a:defRPr>
            </a:lvl1pPr>
            <a:lvl2pPr lvl="1">
              <a:spcBef>
                <a:spcPts val="0"/>
              </a:spcBef>
              <a:spcAft>
                <a:spcPts val="0"/>
              </a:spcAft>
              <a:buClr>
                <a:schemeClr val="dk1"/>
              </a:buClr>
              <a:buSzPts val="1400"/>
              <a:buFont typeface="Arimo"/>
              <a:buNone/>
              <a:defRPr>
                <a:latin typeface="Arimo"/>
                <a:ea typeface="Arimo"/>
                <a:cs typeface="Arimo"/>
                <a:sym typeface="Arimo"/>
              </a:defRPr>
            </a:lvl2pPr>
            <a:lvl3pPr lvl="2">
              <a:spcBef>
                <a:spcPts val="0"/>
              </a:spcBef>
              <a:spcAft>
                <a:spcPts val="0"/>
              </a:spcAft>
              <a:buClr>
                <a:schemeClr val="dk1"/>
              </a:buClr>
              <a:buSzPts val="1400"/>
              <a:buFont typeface="Arimo"/>
              <a:buNone/>
              <a:defRPr>
                <a:latin typeface="Arimo"/>
                <a:ea typeface="Arimo"/>
                <a:cs typeface="Arimo"/>
                <a:sym typeface="Arimo"/>
              </a:defRPr>
            </a:lvl3pPr>
            <a:lvl4pPr lvl="3">
              <a:spcBef>
                <a:spcPts val="0"/>
              </a:spcBef>
              <a:spcAft>
                <a:spcPts val="0"/>
              </a:spcAft>
              <a:buClr>
                <a:schemeClr val="dk1"/>
              </a:buClr>
              <a:buSzPts val="1400"/>
              <a:buFont typeface="Arimo"/>
              <a:buNone/>
              <a:defRPr>
                <a:latin typeface="Arimo"/>
                <a:ea typeface="Arimo"/>
                <a:cs typeface="Arimo"/>
                <a:sym typeface="Arimo"/>
              </a:defRPr>
            </a:lvl4pPr>
            <a:lvl5pPr lvl="4">
              <a:spcBef>
                <a:spcPts val="0"/>
              </a:spcBef>
              <a:spcAft>
                <a:spcPts val="0"/>
              </a:spcAft>
              <a:buClr>
                <a:schemeClr val="dk1"/>
              </a:buClr>
              <a:buSzPts val="1400"/>
              <a:buFont typeface="Arimo"/>
              <a:buNone/>
              <a:defRPr>
                <a:latin typeface="Arimo"/>
                <a:ea typeface="Arimo"/>
                <a:cs typeface="Arimo"/>
                <a:sym typeface="Arimo"/>
              </a:defRPr>
            </a:lvl5pPr>
            <a:lvl6pPr lvl="5">
              <a:spcBef>
                <a:spcPts val="0"/>
              </a:spcBef>
              <a:spcAft>
                <a:spcPts val="0"/>
              </a:spcAft>
              <a:buClr>
                <a:schemeClr val="dk1"/>
              </a:buClr>
              <a:buSzPts val="1400"/>
              <a:buFont typeface="Arimo"/>
              <a:buNone/>
              <a:defRPr>
                <a:latin typeface="Arimo"/>
                <a:ea typeface="Arimo"/>
                <a:cs typeface="Arimo"/>
                <a:sym typeface="Arimo"/>
              </a:defRPr>
            </a:lvl6pPr>
            <a:lvl7pPr lvl="6">
              <a:spcBef>
                <a:spcPts val="0"/>
              </a:spcBef>
              <a:spcAft>
                <a:spcPts val="0"/>
              </a:spcAft>
              <a:buClr>
                <a:schemeClr val="dk1"/>
              </a:buClr>
              <a:buSzPts val="1400"/>
              <a:buFont typeface="Arimo"/>
              <a:buNone/>
              <a:defRPr>
                <a:latin typeface="Arimo"/>
                <a:ea typeface="Arimo"/>
                <a:cs typeface="Arimo"/>
                <a:sym typeface="Arimo"/>
              </a:defRPr>
            </a:lvl7pPr>
            <a:lvl8pPr lvl="7">
              <a:spcBef>
                <a:spcPts val="0"/>
              </a:spcBef>
              <a:spcAft>
                <a:spcPts val="0"/>
              </a:spcAft>
              <a:buClr>
                <a:schemeClr val="dk1"/>
              </a:buClr>
              <a:buSzPts val="1400"/>
              <a:buFont typeface="Arimo"/>
              <a:buNone/>
              <a:defRPr>
                <a:latin typeface="Arimo"/>
                <a:ea typeface="Arimo"/>
                <a:cs typeface="Arimo"/>
                <a:sym typeface="Arimo"/>
              </a:defRPr>
            </a:lvl8pPr>
            <a:lvl9pPr lvl="8">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182" name="Google Shape;1182;p61"/>
          <p:cNvSpPr txBox="1"/>
          <p:nvPr>
            <p:ph idx="2" type="subTitle"/>
          </p:nvPr>
        </p:nvSpPr>
        <p:spPr>
          <a:xfrm>
            <a:off x="7236300" y="278858"/>
            <a:ext cx="1630200" cy="137400"/>
          </a:xfrm>
          <a:prstGeom prst="rect">
            <a:avLst/>
          </a:prstGeom>
        </p:spPr>
        <p:txBody>
          <a:bodyPr anchorCtr="0" anchor="t" bIns="0" lIns="0" spcFirstLastPara="1" rIns="0" wrap="square" tIns="0">
            <a:noAutofit/>
          </a:bodyPr>
          <a:lstStyle>
            <a:lvl1pPr lvl="0" algn="r">
              <a:spcBef>
                <a:spcPts val="0"/>
              </a:spcBef>
              <a:spcAft>
                <a:spcPts val="0"/>
              </a:spcAft>
              <a:buClr>
                <a:schemeClr val="dk1"/>
              </a:buClr>
              <a:buSzPts val="800"/>
              <a:buFont typeface="Arimo"/>
              <a:buNone/>
              <a:defRPr sz="800">
                <a:latin typeface="Arimo"/>
                <a:ea typeface="Arimo"/>
                <a:cs typeface="Arimo"/>
                <a:sym typeface="Arimo"/>
              </a:defRPr>
            </a:lvl1pPr>
            <a:lvl2pPr lvl="1">
              <a:spcBef>
                <a:spcPts val="0"/>
              </a:spcBef>
              <a:spcAft>
                <a:spcPts val="0"/>
              </a:spcAft>
              <a:buClr>
                <a:schemeClr val="dk1"/>
              </a:buClr>
              <a:buSzPts val="1400"/>
              <a:buFont typeface="Arimo"/>
              <a:buNone/>
              <a:defRPr>
                <a:latin typeface="Arimo"/>
                <a:ea typeface="Arimo"/>
                <a:cs typeface="Arimo"/>
                <a:sym typeface="Arimo"/>
              </a:defRPr>
            </a:lvl2pPr>
            <a:lvl3pPr lvl="2">
              <a:spcBef>
                <a:spcPts val="0"/>
              </a:spcBef>
              <a:spcAft>
                <a:spcPts val="0"/>
              </a:spcAft>
              <a:buClr>
                <a:schemeClr val="dk1"/>
              </a:buClr>
              <a:buSzPts val="1400"/>
              <a:buFont typeface="Arimo"/>
              <a:buNone/>
              <a:defRPr>
                <a:latin typeface="Arimo"/>
                <a:ea typeface="Arimo"/>
                <a:cs typeface="Arimo"/>
                <a:sym typeface="Arimo"/>
              </a:defRPr>
            </a:lvl3pPr>
            <a:lvl4pPr lvl="3">
              <a:spcBef>
                <a:spcPts val="0"/>
              </a:spcBef>
              <a:spcAft>
                <a:spcPts val="0"/>
              </a:spcAft>
              <a:buClr>
                <a:schemeClr val="dk1"/>
              </a:buClr>
              <a:buSzPts val="1400"/>
              <a:buFont typeface="Arimo"/>
              <a:buNone/>
              <a:defRPr>
                <a:latin typeface="Arimo"/>
                <a:ea typeface="Arimo"/>
                <a:cs typeface="Arimo"/>
                <a:sym typeface="Arimo"/>
              </a:defRPr>
            </a:lvl4pPr>
            <a:lvl5pPr lvl="4">
              <a:spcBef>
                <a:spcPts val="0"/>
              </a:spcBef>
              <a:spcAft>
                <a:spcPts val="0"/>
              </a:spcAft>
              <a:buClr>
                <a:schemeClr val="dk1"/>
              </a:buClr>
              <a:buSzPts val="1400"/>
              <a:buFont typeface="Arimo"/>
              <a:buNone/>
              <a:defRPr>
                <a:latin typeface="Arimo"/>
                <a:ea typeface="Arimo"/>
                <a:cs typeface="Arimo"/>
                <a:sym typeface="Arimo"/>
              </a:defRPr>
            </a:lvl5pPr>
            <a:lvl6pPr lvl="5">
              <a:spcBef>
                <a:spcPts val="0"/>
              </a:spcBef>
              <a:spcAft>
                <a:spcPts val="0"/>
              </a:spcAft>
              <a:buClr>
                <a:schemeClr val="dk1"/>
              </a:buClr>
              <a:buSzPts val="1400"/>
              <a:buFont typeface="Arimo"/>
              <a:buNone/>
              <a:defRPr>
                <a:latin typeface="Arimo"/>
                <a:ea typeface="Arimo"/>
                <a:cs typeface="Arimo"/>
                <a:sym typeface="Arimo"/>
              </a:defRPr>
            </a:lvl6pPr>
            <a:lvl7pPr lvl="6">
              <a:spcBef>
                <a:spcPts val="0"/>
              </a:spcBef>
              <a:spcAft>
                <a:spcPts val="0"/>
              </a:spcAft>
              <a:buClr>
                <a:schemeClr val="dk1"/>
              </a:buClr>
              <a:buSzPts val="1400"/>
              <a:buFont typeface="Arimo"/>
              <a:buNone/>
              <a:defRPr>
                <a:latin typeface="Arimo"/>
                <a:ea typeface="Arimo"/>
                <a:cs typeface="Arimo"/>
                <a:sym typeface="Arimo"/>
              </a:defRPr>
            </a:lvl7pPr>
            <a:lvl8pPr lvl="7">
              <a:spcBef>
                <a:spcPts val="0"/>
              </a:spcBef>
              <a:spcAft>
                <a:spcPts val="0"/>
              </a:spcAft>
              <a:buClr>
                <a:schemeClr val="dk1"/>
              </a:buClr>
              <a:buSzPts val="1400"/>
              <a:buFont typeface="Arimo"/>
              <a:buNone/>
              <a:defRPr>
                <a:latin typeface="Arimo"/>
                <a:ea typeface="Arimo"/>
                <a:cs typeface="Arimo"/>
                <a:sym typeface="Arimo"/>
              </a:defRPr>
            </a:lvl8pPr>
            <a:lvl9pPr lvl="8">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183" name="Google Shape;1183;p61"/>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algn="r">
              <a:lnSpc>
                <a:spcPct val="100000"/>
              </a:lnSpc>
              <a:spcBef>
                <a:spcPts val="0"/>
              </a:spcBef>
              <a:spcAft>
                <a:spcPts val="0"/>
              </a:spcAft>
              <a:buSzPts val="700"/>
              <a:buNone/>
              <a:defRPr sz="700">
                <a:solidFill>
                  <a:schemeClr val="dk1"/>
                </a:solidFill>
                <a:latin typeface="Arimo"/>
                <a:ea typeface="Arimo"/>
                <a:cs typeface="Arimo"/>
                <a:sym typeface="Arimo"/>
              </a:defRPr>
            </a:lvl1pPr>
            <a:lvl2pPr indent="0" lvl="1" marL="0" marR="0" algn="r">
              <a:lnSpc>
                <a:spcPct val="100000"/>
              </a:lnSpc>
              <a:spcBef>
                <a:spcPts val="0"/>
              </a:spcBef>
              <a:spcAft>
                <a:spcPts val="0"/>
              </a:spcAft>
              <a:buSzPts val="700"/>
              <a:buNone/>
              <a:defRPr sz="700">
                <a:solidFill>
                  <a:schemeClr val="dk1"/>
                </a:solidFill>
                <a:latin typeface="Arimo"/>
                <a:ea typeface="Arimo"/>
                <a:cs typeface="Arimo"/>
                <a:sym typeface="Arimo"/>
              </a:defRPr>
            </a:lvl2pPr>
            <a:lvl3pPr indent="0" lvl="2" marL="0" marR="0" algn="r">
              <a:lnSpc>
                <a:spcPct val="100000"/>
              </a:lnSpc>
              <a:spcBef>
                <a:spcPts val="0"/>
              </a:spcBef>
              <a:spcAft>
                <a:spcPts val="0"/>
              </a:spcAft>
              <a:buSzPts val="700"/>
              <a:buNone/>
              <a:defRPr sz="700">
                <a:solidFill>
                  <a:schemeClr val="dk1"/>
                </a:solidFill>
                <a:latin typeface="Arimo"/>
                <a:ea typeface="Arimo"/>
                <a:cs typeface="Arimo"/>
                <a:sym typeface="Arimo"/>
              </a:defRPr>
            </a:lvl3pPr>
            <a:lvl4pPr indent="0" lvl="3" marL="0" marR="0" algn="r">
              <a:lnSpc>
                <a:spcPct val="100000"/>
              </a:lnSpc>
              <a:spcBef>
                <a:spcPts val="0"/>
              </a:spcBef>
              <a:spcAft>
                <a:spcPts val="0"/>
              </a:spcAft>
              <a:buSzPts val="700"/>
              <a:buNone/>
              <a:defRPr sz="700">
                <a:solidFill>
                  <a:schemeClr val="dk1"/>
                </a:solidFill>
                <a:latin typeface="Arimo"/>
                <a:ea typeface="Arimo"/>
                <a:cs typeface="Arimo"/>
                <a:sym typeface="Arimo"/>
              </a:defRPr>
            </a:lvl4pPr>
            <a:lvl5pPr indent="0" lvl="4" marL="0" marR="0" algn="r">
              <a:lnSpc>
                <a:spcPct val="100000"/>
              </a:lnSpc>
              <a:spcBef>
                <a:spcPts val="0"/>
              </a:spcBef>
              <a:spcAft>
                <a:spcPts val="0"/>
              </a:spcAft>
              <a:buSzPts val="700"/>
              <a:buNone/>
              <a:defRPr sz="700">
                <a:solidFill>
                  <a:schemeClr val="dk1"/>
                </a:solidFill>
                <a:latin typeface="Arimo"/>
                <a:ea typeface="Arimo"/>
                <a:cs typeface="Arimo"/>
                <a:sym typeface="Arimo"/>
              </a:defRPr>
            </a:lvl5pPr>
            <a:lvl6pPr indent="0" lvl="5" marL="0" marR="0" algn="r">
              <a:lnSpc>
                <a:spcPct val="100000"/>
              </a:lnSpc>
              <a:spcBef>
                <a:spcPts val="0"/>
              </a:spcBef>
              <a:spcAft>
                <a:spcPts val="0"/>
              </a:spcAft>
              <a:buSzPts val="700"/>
              <a:buNone/>
              <a:defRPr sz="700">
                <a:solidFill>
                  <a:schemeClr val="dk1"/>
                </a:solidFill>
                <a:latin typeface="Arimo"/>
                <a:ea typeface="Arimo"/>
                <a:cs typeface="Arimo"/>
                <a:sym typeface="Arimo"/>
              </a:defRPr>
            </a:lvl6pPr>
            <a:lvl7pPr indent="0" lvl="6" marL="0" marR="0" algn="r">
              <a:lnSpc>
                <a:spcPct val="100000"/>
              </a:lnSpc>
              <a:spcBef>
                <a:spcPts val="0"/>
              </a:spcBef>
              <a:spcAft>
                <a:spcPts val="0"/>
              </a:spcAft>
              <a:buSzPts val="700"/>
              <a:buNone/>
              <a:defRPr sz="700">
                <a:solidFill>
                  <a:schemeClr val="dk1"/>
                </a:solidFill>
                <a:latin typeface="Arimo"/>
                <a:ea typeface="Arimo"/>
                <a:cs typeface="Arimo"/>
                <a:sym typeface="Arimo"/>
              </a:defRPr>
            </a:lvl7pPr>
            <a:lvl8pPr indent="0" lvl="7" marL="0" marR="0" algn="r">
              <a:lnSpc>
                <a:spcPct val="100000"/>
              </a:lnSpc>
              <a:spcBef>
                <a:spcPts val="0"/>
              </a:spcBef>
              <a:spcAft>
                <a:spcPts val="0"/>
              </a:spcAft>
              <a:buSzPts val="700"/>
              <a:buNone/>
              <a:defRPr sz="700">
                <a:solidFill>
                  <a:schemeClr val="dk1"/>
                </a:solidFill>
                <a:latin typeface="Arimo"/>
                <a:ea typeface="Arimo"/>
                <a:cs typeface="Arimo"/>
                <a:sym typeface="Arimo"/>
              </a:defRPr>
            </a:lvl8pPr>
            <a:lvl9pPr indent="0" lvl="8" marL="0" marR="0" algn="r">
              <a:lnSpc>
                <a:spcPct val="100000"/>
              </a:lnSpc>
              <a:spcBef>
                <a:spcPts val="0"/>
              </a:spcBef>
              <a:spcAft>
                <a:spcPts val="0"/>
              </a:spcAft>
              <a:buSzPts val="700"/>
              <a:buNone/>
              <a:defRPr sz="700">
                <a:solidFill>
                  <a:schemeClr val="dk1"/>
                </a:solidFill>
                <a:latin typeface="Arimo"/>
                <a:ea typeface="Arimo"/>
                <a:cs typeface="Arimo"/>
                <a:sym typeface="Arimo"/>
              </a:defRPr>
            </a:lvl9pPr>
          </a:lstStyle>
          <a:p>
            <a:pPr indent="-44450" lvl="0" marL="0" rtl="0" algn="r">
              <a:spcBef>
                <a:spcPts val="0"/>
              </a:spcBef>
              <a:spcAft>
                <a:spcPts val="0"/>
              </a:spcAft>
              <a:buClr>
                <a:schemeClr val="dk1"/>
              </a:buClr>
              <a:buSzPts val="700"/>
              <a:buFont typeface="Arimo"/>
              <a:buNone/>
            </a:pPr>
            <a:fld id="{00000000-1234-1234-1234-123412341234}" type="slidenum">
              <a:rPr lang="en"/>
              <a:t>‹#›</a:t>
            </a:fld>
            <a:endParaRPr/>
          </a:p>
        </p:txBody>
      </p:sp>
      <p:sp>
        <p:nvSpPr>
          <p:cNvPr id="1184" name="Google Shape;1184;p61"/>
          <p:cNvSpPr txBox="1"/>
          <p:nvPr>
            <p:ph idx="3" type="body"/>
          </p:nvPr>
        </p:nvSpPr>
        <p:spPr>
          <a:xfrm>
            <a:off x="2266900" y="3184400"/>
            <a:ext cx="1304700" cy="1297800"/>
          </a:xfrm>
          <a:prstGeom prst="rect">
            <a:avLst/>
          </a:prstGeom>
        </p:spPr>
        <p:txBody>
          <a:bodyPr anchorCtr="0" anchor="t" bIns="91425" lIns="0" spcFirstLastPara="1" rIns="0"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185" name="Google Shape;1185;p61"/>
          <p:cNvSpPr txBox="1"/>
          <p:nvPr>
            <p:ph idx="4" type="body"/>
          </p:nvPr>
        </p:nvSpPr>
        <p:spPr>
          <a:xfrm>
            <a:off x="4006850" y="3184400"/>
            <a:ext cx="1304700" cy="1297800"/>
          </a:xfrm>
          <a:prstGeom prst="rect">
            <a:avLst/>
          </a:prstGeom>
        </p:spPr>
        <p:txBody>
          <a:bodyPr anchorCtr="0" anchor="t" bIns="91425" lIns="0" spcFirstLastPara="1" rIns="0"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186" name="Google Shape;1186;p61"/>
          <p:cNvSpPr txBox="1"/>
          <p:nvPr>
            <p:ph idx="5" type="body"/>
          </p:nvPr>
        </p:nvSpPr>
        <p:spPr>
          <a:xfrm>
            <a:off x="5748200" y="3184400"/>
            <a:ext cx="1304700" cy="1297800"/>
          </a:xfrm>
          <a:prstGeom prst="rect">
            <a:avLst/>
          </a:prstGeom>
        </p:spPr>
        <p:txBody>
          <a:bodyPr anchorCtr="0" anchor="t" bIns="91425" lIns="0" spcFirstLastPara="1" rIns="0"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187" name="Google Shape;1187;p61"/>
          <p:cNvSpPr txBox="1"/>
          <p:nvPr>
            <p:ph idx="6" type="body"/>
          </p:nvPr>
        </p:nvSpPr>
        <p:spPr>
          <a:xfrm>
            <a:off x="7450750" y="3184400"/>
            <a:ext cx="1304700" cy="1297800"/>
          </a:xfrm>
          <a:prstGeom prst="rect">
            <a:avLst/>
          </a:prstGeom>
        </p:spPr>
        <p:txBody>
          <a:bodyPr anchorCtr="0" anchor="t" bIns="91425" lIns="0" spcFirstLastPara="1" rIns="0"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188" name="Google Shape;1188;p61"/>
          <p:cNvSpPr txBox="1"/>
          <p:nvPr>
            <p:ph idx="7" type="subTitle"/>
          </p:nvPr>
        </p:nvSpPr>
        <p:spPr>
          <a:xfrm>
            <a:off x="2267000" y="2419500"/>
            <a:ext cx="1304700" cy="555600"/>
          </a:xfrm>
          <a:prstGeom prst="rect">
            <a:avLst/>
          </a:prstGeom>
        </p:spPr>
        <p:txBody>
          <a:bodyPr anchorCtr="0" anchor="b" bIns="0" lIns="0" spcFirstLastPara="1" rIns="0" wrap="square" tIns="0">
            <a:noAutofit/>
          </a:bodyPr>
          <a:lstStyle>
            <a:lvl1pPr lvl="0">
              <a:spcBef>
                <a:spcPts val="0"/>
              </a:spcBef>
              <a:spcAft>
                <a:spcPts val="0"/>
              </a:spcAft>
              <a:buSzPts val="1400"/>
              <a:buFont typeface="Arimo"/>
              <a:buNone/>
              <a:defRPr>
                <a:latin typeface="Arimo"/>
                <a:ea typeface="Arimo"/>
                <a:cs typeface="Arimo"/>
                <a:sym typeface="Arimo"/>
              </a:defRPr>
            </a:lvl1pPr>
            <a:lvl2pPr lvl="1">
              <a:spcBef>
                <a:spcPts val="0"/>
              </a:spcBef>
              <a:spcAft>
                <a:spcPts val="0"/>
              </a:spcAft>
              <a:buSzPts val="1400"/>
              <a:buFont typeface="Arimo"/>
              <a:buNone/>
              <a:defRPr>
                <a:latin typeface="Arimo"/>
                <a:ea typeface="Arimo"/>
                <a:cs typeface="Arimo"/>
                <a:sym typeface="Arimo"/>
              </a:defRPr>
            </a:lvl2pPr>
            <a:lvl3pPr lvl="2">
              <a:spcBef>
                <a:spcPts val="0"/>
              </a:spcBef>
              <a:spcAft>
                <a:spcPts val="0"/>
              </a:spcAft>
              <a:buSzPts val="1400"/>
              <a:buFont typeface="Arimo"/>
              <a:buNone/>
              <a:defRPr>
                <a:latin typeface="Arimo"/>
                <a:ea typeface="Arimo"/>
                <a:cs typeface="Arimo"/>
                <a:sym typeface="Arimo"/>
              </a:defRPr>
            </a:lvl3pPr>
            <a:lvl4pPr lvl="3">
              <a:spcBef>
                <a:spcPts val="0"/>
              </a:spcBef>
              <a:spcAft>
                <a:spcPts val="0"/>
              </a:spcAft>
              <a:buSzPts val="1400"/>
              <a:buFont typeface="Arimo"/>
              <a:buNone/>
              <a:defRPr>
                <a:latin typeface="Arimo"/>
                <a:ea typeface="Arimo"/>
                <a:cs typeface="Arimo"/>
                <a:sym typeface="Arimo"/>
              </a:defRPr>
            </a:lvl4pPr>
            <a:lvl5pPr lvl="4">
              <a:spcBef>
                <a:spcPts val="0"/>
              </a:spcBef>
              <a:spcAft>
                <a:spcPts val="0"/>
              </a:spcAft>
              <a:buSzPts val="1400"/>
              <a:buFont typeface="Arimo"/>
              <a:buNone/>
              <a:defRPr>
                <a:latin typeface="Arimo"/>
                <a:ea typeface="Arimo"/>
                <a:cs typeface="Arimo"/>
                <a:sym typeface="Arimo"/>
              </a:defRPr>
            </a:lvl5pPr>
            <a:lvl6pPr lvl="5">
              <a:spcBef>
                <a:spcPts val="0"/>
              </a:spcBef>
              <a:spcAft>
                <a:spcPts val="0"/>
              </a:spcAft>
              <a:buSzPts val="1400"/>
              <a:buFont typeface="Arimo"/>
              <a:buNone/>
              <a:defRPr>
                <a:latin typeface="Arimo"/>
                <a:ea typeface="Arimo"/>
                <a:cs typeface="Arimo"/>
                <a:sym typeface="Arimo"/>
              </a:defRPr>
            </a:lvl6pPr>
            <a:lvl7pPr lvl="6">
              <a:spcBef>
                <a:spcPts val="0"/>
              </a:spcBef>
              <a:spcAft>
                <a:spcPts val="0"/>
              </a:spcAft>
              <a:buSzPts val="1400"/>
              <a:buFont typeface="Arimo"/>
              <a:buNone/>
              <a:defRPr>
                <a:latin typeface="Arimo"/>
                <a:ea typeface="Arimo"/>
                <a:cs typeface="Arimo"/>
                <a:sym typeface="Arimo"/>
              </a:defRPr>
            </a:lvl7pPr>
            <a:lvl8pPr lvl="7">
              <a:spcBef>
                <a:spcPts val="0"/>
              </a:spcBef>
              <a:spcAft>
                <a:spcPts val="0"/>
              </a:spcAft>
              <a:buSzPts val="1400"/>
              <a:buFont typeface="Arimo"/>
              <a:buNone/>
              <a:defRPr>
                <a:latin typeface="Arimo"/>
                <a:ea typeface="Arimo"/>
                <a:cs typeface="Arimo"/>
                <a:sym typeface="Arimo"/>
              </a:defRPr>
            </a:lvl8pPr>
            <a:lvl9pPr lvl="8">
              <a:spcBef>
                <a:spcPts val="0"/>
              </a:spcBef>
              <a:spcAft>
                <a:spcPts val="0"/>
              </a:spcAft>
              <a:buSzPts val="1400"/>
              <a:buFont typeface="Arimo"/>
              <a:buNone/>
              <a:defRPr>
                <a:latin typeface="Arimo"/>
                <a:ea typeface="Arimo"/>
                <a:cs typeface="Arimo"/>
                <a:sym typeface="Arimo"/>
              </a:defRPr>
            </a:lvl9pPr>
          </a:lstStyle>
          <a:p/>
        </p:txBody>
      </p:sp>
      <p:sp>
        <p:nvSpPr>
          <p:cNvPr id="1189" name="Google Shape;1189;p61"/>
          <p:cNvSpPr txBox="1"/>
          <p:nvPr>
            <p:ph idx="8" type="subTitle"/>
          </p:nvPr>
        </p:nvSpPr>
        <p:spPr>
          <a:xfrm>
            <a:off x="4006850" y="2419500"/>
            <a:ext cx="1304700" cy="555600"/>
          </a:xfrm>
          <a:prstGeom prst="rect">
            <a:avLst/>
          </a:prstGeom>
        </p:spPr>
        <p:txBody>
          <a:bodyPr anchorCtr="0" anchor="b" bIns="0" lIns="0" spcFirstLastPara="1" rIns="0" wrap="square" tIns="0">
            <a:noAutofit/>
          </a:bodyPr>
          <a:lstStyle>
            <a:lvl1pPr lvl="0">
              <a:spcBef>
                <a:spcPts val="0"/>
              </a:spcBef>
              <a:spcAft>
                <a:spcPts val="0"/>
              </a:spcAft>
              <a:buSzPts val="1400"/>
              <a:buFont typeface="Arimo"/>
              <a:buNone/>
              <a:defRPr>
                <a:latin typeface="Arimo"/>
                <a:ea typeface="Arimo"/>
                <a:cs typeface="Arimo"/>
                <a:sym typeface="Arimo"/>
              </a:defRPr>
            </a:lvl1pPr>
            <a:lvl2pPr lvl="1">
              <a:spcBef>
                <a:spcPts val="0"/>
              </a:spcBef>
              <a:spcAft>
                <a:spcPts val="0"/>
              </a:spcAft>
              <a:buSzPts val="1400"/>
              <a:buFont typeface="Arimo"/>
              <a:buNone/>
              <a:defRPr>
                <a:latin typeface="Arimo"/>
                <a:ea typeface="Arimo"/>
                <a:cs typeface="Arimo"/>
                <a:sym typeface="Arimo"/>
              </a:defRPr>
            </a:lvl2pPr>
            <a:lvl3pPr lvl="2">
              <a:spcBef>
                <a:spcPts val="0"/>
              </a:spcBef>
              <a:spcAft>
                <a:spcPts val="0"/>
              </a:spcAft>
              <a:buSzPts val="1400"/>
              <a:buFont typeface="Arimo"/>
              <a:buNone/>
              <a:defRPr>
                <a:latin typeface="Arimo"/>
                <a:ea typeface="Arimo"/>
                <a:cs typeface="Arimo"/>
                <a:sym typeface="Arimo"/>
              </a:defRPr>
            </a:lvl3pPr>
            <a:lvl4pPr lvl="3">
              <a:spcBef>
                <a:spcPts val="0"/>
              </a:spcBef>
              <a:spcAft>
                <a:spcPts val="0"/>
              </a:spcAft>
              <a:buSzPts val="1400"/>
              <a:buFont typeface="Arimo"/>
              <a:buNone/>
              <a:defRPr>
                <a:latin typeface="Arimo"/>
                <a:ea typeface="Arimo"/>
                <a:cs typeface="Arimo"/>
                <a:sym typeface="Arimo"/>
              </a:defRPr>
            </a:lvl4pPr>
            <a:lvl5pPr lvl="4">
              <a:spcBef>
                <a:spcPts val="0"/>
              </a:spcBef>
              <a:spcAft>
                <a:spcPts val="0"/>
              </a:spcAft>
              <a:buSzPts val="1400"/>
              <a:buFont typeface="Arimo"/>
              <a:buNone/>
              <a:defRPr>
                <a:latin typeface="Arimo"/>
                <a:ea typeface="Arimo"/>
                <a:cs typeface="Arimo"/>
                <a:sym typeface="Arimo"/>
              </a:defRPr>
            </a:lvl5pPr>
            <a:lvl6pPr lvl="5">
              <a:spcBef>
                <a:spcPts val="0"/>
              </a:spcBef>
              <a:spcAft>
                <a:spcPts val="0"/>
              </a:spcAft>
              <a:buSzPts val="1400"/>
              <a:buFont typeface="Arimo"/>
              <a:buNone/>
              <a:defRPr>
                <a:latin typeface="Arimo"/>
                <a:ea typeface="Arimo"/>
                <a:cs typeface="Arimo"/>
                <a:sym typeface="Arimo"/>
              </a:defRPr>
            </a:lvl6pPr>
            <a:lvl7pPr lvl="6">
              <a:spcBef>
                <a:spcPts val="0"/>
              </a:spcBef>
              <a:spcAft>
                <a:spcPts val="0"/>
              </a:spcAft>
              <a:buSzPts val="1400"/>
              <a:buFont typeface="Arimo"/>
              <a:buNone/>
              <a:defRPr>
                <a:latin typeface="Arimo"/>
                <a:ea typeface="Arimo"/>
                <a:cs typeface="Arimo"/>
                <a:sym typeface="Arimo"/>
              </a:defRPr>
            </a:lvl7pPr>
            <a:lvl8pPr lvl="7">
              <a:spcBef>
                <a:spcPts val="0"/>
              </a:spcBef>
              <a:spcAft>
                <a:spcPts val="0"/>
              </a:spcAft>
              <a:buSzPts val="1400"/>
              <a:buFont typeface="Arimo"/>
              <a:buNone/>
              <a:defRPr>
                <a:latin typeface="Arimo"/>
                <a:ea typeface="Arimo"/>
                <a:cs typeface="Arimo"/>
                <a:sym typeface="Arimo"/>
              </a:defRPr>
            </a:lvl8pPr>
            <a:lvl9pPr lvl="8">
              <a:spcBef>
                <a:spcPts val="0"/>
              </a:spcBef>
              <a:spcAft>
                <a:spcPts val="0"/>
              </a:spcAft>
              <a:buSzPts val="1400"/>
              <a:buFont typeface="Arimo"/>
              <a:buNone/>
              <a:defRPr>
                <a:latin typeface="Arimo"/>
                <a:ea typeface="Arimo"/>
                <a:cs typeface="Arimo"/>
                <a:sym typeface="Arimo"/>
              </a:defRPr>
            </a:lvl9pPr>
          </a:lstStyle>
          <a:p/>
        </p:txBody>
      </p:sp>
      <p:sp>
        <p:nvSpPr>
          <p:cNvPr id="1190" name="Google Shape;1190;p61"/>
          <p:cNvSpPr txBox="1"/>
          <p:nvPr>
            <p:ph idx="9" type="subTitle"/>
          </p:nvPr>
        </p:nvSpPr>
        <p:spPr>
          <a:xfrm>
            <a:off x="5747500" y="2419500"/>
            <a:ext cx="1304700" cy="555600"/>
          </a:xfrm>
          <a:prstGeom prst="rect">
            <a:avLst/>
          </a:prstGeom>
        </p:spPr>
        <p:txBody>
          <a:bodyPr anchorCtr="0" anchor="b" bIns="0" lIns="0" spcFirstLastPara="1" rIns="0" wrap="square" tIns="0">
            <a:noAutofit/>
          </a:bodyPr>
          <a:lstStyle>
            <a:lvl1pPr lvl="0">
              <a:spcBef>
                <a:spcPts val="0"/>
              </a:spcBef>
              <a:spcAft>
                <a:spcPts val="0"/>
              </a:spcAft>
              <a:buSzPts val="1400"/>
              <a:buFont typeface="Arimo"/>
              <a:buNone/>
              <a:defRPr>
                <a:latin typeface="Arimo"/>
                <a:ea typeface="Arimo"/>
                <a:cs typeface="Arimo"/>
                <a:sym typeface="Arimo"/>
              </a:defRPr>
            </a:lvl1pPr>
            <a:lvl2pPr lvl="1">
              <a:spcBef>
                <a:spcPts val="0"/>
              </a:spcBef>
              <a:spcAft>
                <a:spcPts val="0"/>
              </a:spcAft>
              <a:buSzPts val="1400"/>
              <a:buFont typeface="Arimo"/>
              <a:buNone/>
              <a:defRPr>
                <a:latin typeface="Arimo"/>
                <a:ea typeface="Arimo"/>
                <a:cs typeface="Arimo"/>
                <a:sym typeface="Arimo"/>
              </a:defRPr>
            </a:lvl2pPr>
            <a:lvl3pPr lvl="2">
              <a:spcBef>
                <a:spcPts val="0"/>
              </a:spcBef>
              <a:spcAft>
                <a:spcPts val="0"/>
              </a:spcAft>
              <a:buSzPts val="1400"/>
              <a:buFont typeface="Arimo"/>
              <a:buNone/>
              <a:defRPr>
                <a:latin typeface="Arimo"/>
                <a:ea typeface="Arimo"/>
                <a:cs typeface="Arimo"/>
                <a:sym typeface="Arimo"/>
              </a:defRPr>
            </a:lvl3pPr>
            <a:lvl4pPr lvl="3">
              <a:spcBef>
                <a:spcPts val="0"/>
              </a:spcBef>
              <a:spcAft>
                <a:spcPts val="0"/>
              </a:spcAft>
              <a:buSzPts val="1400"/>
              <a:buFont typeface="Arimo"/>
              <a:buNone/>
              <a:defRPr>
                <a:latin typeface="Arimo"/>
                <a:ea typeface="Arimo"/>
                <a:cs typeface="Arimo"/>
                <a:sym typeface="Arimo"/>
              </a:defRPr>
            </a:lvl4pPr>
            <a:lvl5pPr lvl="4">
              <a:spcBef>
                <a:spcPts val="0"/>
              </a:spcBef>
              <a:spcAft>
                <a:spcPts val="0"/>
              </a:spcAft>
              <a:buSzPts val="1400"/>
              <a:buFont typeface="Arimo"/>
              <a:buNone/>
              <a:defRPr>
                <a:latin typeface="Arimo"/>
                <a:ea typeface="Arimo"/>
                <a:cs typeface="Arimo"/>
                <a:sym typeface="Arimo"/>
              </a:defRPr>
            </a:lvl5pPr>
            <a:lvl6pPr lvl="5">
              <a:spcBef>
                <a:spcPts val="0"/>
              </a:spcBef>
              <a:spcAft>
                <a:spcPts val="0"/>
              </a:spcAft>
              <a:buSzPts val="1400"/>
              <a:buFont typeface="Arimo"/>
              <a:buNone/>
              <a:defRPr>
                <a:latin typeface="Arimo"/>
                <a:ea typeface="Arimo"/>
                <a:cs typeface="Arimo"/>
                <a:sym typeface="Arimo"/>
              </a:defRPr>
            </a:lvl6pPr>
            <a:lvl7pPr lvl="6">
              <a:spcBef>
                <a:spcPts val="0"/>
              </a:spcBef>
              <a:spcAft>
                <a:spcPts val="0"/>
              </a:spcAft>
              <a:buSzPts val="1400"/>
              <a:buFont typeface="Arimo"/>
              <a:buNone/>
              <a:defRPr>
                <a:latin typeface="Arimo"/>
                <a:ea typeface="Arimo"/>
                <a:cs typeface="Arimo"/>
                <a:sym typeface="Arimo"/>
              </a:defRPr>
            </a:lvl7pPr>
            <a:lvl8pPr lvl="7">
              <a:spcBef>
                <a:spcPts val="0"/>
              </a:spcBef>
              <a:spcAft>
                <a:spcPts val="0"/>
              </a:spcAft>
              <a:buSzPts val="1400"/>
              <a:buFont typeface="Arimo"/>
              <a:buNone/>
              <a:defRPr>
                <a:latin typeface="Arimo"/>
                <a:ea typeface="Arimo"/>
                <a:cs typeface="Arimo"/>
                <a:sym typeface="Arimo"/>
              </a:defRPr>
            </a:lvl8pPr>
            <a:lvl9pPr lvl="8">
              <a:spcBef>
                <a:spcPts val="0"/>
              </a:spcBef>
              <a:spcAft>
                <a:spcPts val="0"/>
              </a:spcAft>
              <a:buSzPts val="1400"/>
              <a:buFont typeface="Arimo"/>
              <a:buNone/>
              <a:defRPr>
                <a:latin typeface="Arimo"/>
                <a:ea typeface="Arimo"/>
                <a:cs typeface="Arimo"/>
                <a:sym typeface="Arimo"/>
              </a:defRPr>
            </a:lvl9pPr>
          </a:lstStyle>
          <a:p/>
        </p:txBody>
      </p:sp>
      <p:sp>
        <p:nvSpPr>
          <p:cNvPr id="1191" name="Google Shape;1191;p61"/>
          <p:cNvSpPr txBox="1"/>
          <p:nvPr>
            <p:ph idx="13" type="subTitle"/>
          </p:nvPr>
        </p:nvSpPr>
        <p:spPr>
          <a:xfrm>
            <a:off x="7488850" y="2419500"/>
            <a:ext cx="1304700" cy="555600"/>
          </a:xfrm>
          <a:prstGeom prst="rect">
            <a:avLst/>
          </a:prstGeom>
        </p:spPr>
        <p:txBody>
          <a:bodyPr anchorCtr="0" anchor="b" bIns="0" lIns="0" spcFirstLastPara="1" rIns="0" wrap="square" tIns="0">
            <a:noAutofit/>
          </a:bodyPr>
          <a:lstStyle>
            <a:lvl1pPr lvl="0">
              <a:spcBef>
                <a:spcPts val="0"/>
              </a:spcBef>
              <a:spcAft>
                <a:spcPts val="0"/>
              </a:spcAft>
              <a:buSzPts val="1400"/>
              <a:buFont typeface="Arimo"/>
              <a:buNone/>
              <a:defRPr>
                <a:latin typeface="Arimo"/>
                <a:ea typeface="Arimo"/>
                <a:cs typeface="Arimo"/>
                <a:sym typeface="Arimo"/>
              </a:defRPr>
            </a:lvl1pPr>
            <a:lvl2pPr lvl="1">
              <a:spcBef>
                <a:spcPts val="0"/>
              </a:spcBef>
              <a:spcAft>
                <a:spcPts val="0"/>
              </a:spcAft>
              <a:buSzPts val="1400"/>
              <a:buFont typeface="Arimo"/>
              <a:buNone/>
              <a:defRPr>
                <a:latin typeface="Arimo"/>
                <a:ea typeface="Arimo"/>
                <a:cs typeface="Arimo"/>
                <a:sym typeface="Arimo"/>
              </a:defRPr>
            </a:lvl2pPr>
            <a:lvl3pPr lvl="2">
              <a:spcBef>
                <a:spcPts val="0"/>
              </a:spcBef>
              <a:spcAft>
                <a:spcPts val="0"/>
              </a:spcAft>
              <a:buSzPts val="1400"/>
              <a:buFont typeface="Arimo"/>
              <a:buNone/>
              <a:defRPr>
                <a:latin typeface="Arimo"/>
                <a:ea typeface="Arimo"/>
                <a:cs typeface="Arimo"/>
                <a:sym typeface="Arimo"/>
              </a:defRPr>
            </a:lvl3pPr>
            <a:lvl4pPr lvl="3">
              <a:spcBef>
                <a:spcPts val="0"/>
              </a:spcBef>
              <a:spcAft>
                <a:spcPts val="0"/>
              </a:spcAft>
              <a:buSzPts val="1400"/>
              <a:buFont typeface="Arimo"/>
              <a:buNone/>
              <a:defRPr>
                <a:latin typeface="Arimo"/>
                <a:ea typeface="Arimo"/>
                <a:cs typeface="Arimo"/>
                <a:sym typeface="Arimo"/>
              </a:defRPr>
            </a:lvl4pPr>
            <a:lvl5pPr lvl="4">
              <a:spcBef>
                <a:spcPts val="0"/>
              </a:spcBef>
              <a:spcAft>
                <a:spcPts val="0"/>
              </a:spcAft>
              <a:buSzPts val="1400"/>
              <a:buFont typeface="Arimo"/>
              <a:buNone/>
              <a:defRPr>
                <a:latin typeface="Arimo"/>
                <a:ea typeface="Arimo"/>
                <a:cs typeface="Arimo"/>
                <a:sym typeface="Arimo"/>
              </a:defRPr>
            </a:lvl5pPr>
            <a:lvl6pPr lvl="5">
              <a:spcBef>
                <a:spcPts val="0"/>
              </a:spcBef>
              <a:spcAft>
                <a:spcPts val="0"/>
              </a:spcAft>
              <a:buSzPts val="1400"/>
              <a:buFont typeface="Arimo"/>
              <a:buNone/>
              <a:defRPr>
                <a:latin typeface="Arimo"/>
                <a:ea typeface="Arimo"/>
                <a:cs typeface="Arimo"/>
                <a:sym typeface="Arimo"/>
              </a:defRPr>
            </a:lvl6pPr>
            <a:lvl7pPr lvl="6">
              <a:spcBef>
                <a:spcPts val="0"/>
              </a:spcBef>
              <a:spcAft>
                <a:spcPts val="0"/>
              </a:spcAft>
              <a:buSzPts val="1400"/>
              <a:buFont typeface="Arimo"/>
              <a:buNone/>
              <a:defRPr>
                <a:latin typeface="Arimo"/>
                <a:ea typeface="Arimo"/>
                <a:cs typeface="Arimo"/>
                <a:sym typeface="Arimo"/>
              </a:defRPr>
            </a:lvl7pPr>
            <a:lvl8pPr lvl="7">
              <a:spcBef>
                <a:spcPts val="0"/>
              </a:spcBef>
              <a:spcAft>
                <a:spcPts val="0"/>
              </a:spcAft>
              <a:buSzPts val="1400"/>
              <a:buFont typeface="Arimo"/>
              <a:buNone/>
              <a:defRPr>
                <a:latin typeface="Arimo"/>
                <a:ea typeface="Arimo"/>
                <a:cs typeface="Arimo"/>
                <a:sym typeface="Arimo"/>
              </a:defRPr>
            </a:lvl8pPr>
            <a:lvl9pPr lvl="8">
              <a:spcBef>
                <a:spcPts val="0"/>
              </a:spcBef>
              <a:spcAft>
                <a:spcPts val="0"/>
              </a:spcAft>
              <a:buSzPts val="1400"/>
              <a:buFont typeface="Arimo"/>
              <a:buNone/>
              <a:defRPr>
                <a:latin typeface="Arimo"/>
                <a:ea typeface="Arimo"/>
                <a:cs typeface="Arimo"/>
                <a:sym typeface="Arim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s">
  <p:cSld name="CUSTOM_1_1">
    <p:spTree>
      <p:nvGrpSpPr>
        <p:cNvPr id="183" name="Shape 183"/>
        <p:cNvGrpSpPr/>
        <p:nvPr/>
      </p:nvGrpSpPr>
      <p:grpSpPr>
        <a:xfrm>
          <a:off x="0" y="0"/>
          <a:ext cx="0" cy="0"/>
          <a:chOff x="0" y="0"/>
          <a:chExt cx="0" cy="0"/>
        </a:xfrm>
      </p:grpSpPr>
      <p:grpSp>
        <p:nvGrpSpPr>
          <p:cNvPr id="184" name="Google Shape;184;p7"/>
          <p:cNvGrpSpPr/>
          <p:nvPr/>
        </p:nvGrpSpPr>
        <p:grpSpPr>
          <a:xfrm>
            <a:off x="392964" y="576950"/>
            <a:ext cx="8764835" cy="4114800"/>
            <a:chOff x="374175" y="576950"/>
            <a:chExt cx="8783280" cy="4114800"/>
          </a:xfrm>
        </p:grpSpPr>
        <p:cxnSp>
          <p:nvCxnSpPr>
            <p:cNvPr id="185" name="Google Shape;185;p7"/>
            <p:cNvCxnSpPr/>
            <p:nvPr/>
          </p:nvCxnSpPr>
          <p:spPr>
            <a:xfrm>
              <a:off x="374175" y="576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86" name="Google Shape;186;p7"/>
            <p:cNvCxnSpPr/>
            <p:nvPr/>
          </p:nvCxnSpPr>
          <p:spPr>
            <a:xfrm>
              <a:off x="380655" y="1110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87" name="Google Shape;187;p7"/>
            <p:cNvCxnSpPr/>
            <p:nvPr/>
          </p:nvCxnSpPr>
          <p:spPr>
            <a:xfrm>
              <a:off x="380655" y="1643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88" name="Google Shape;188;p7"/>
            <p:cNvCxnSpPr/>
            <p:nvPr/>
          </p:nvCxnSpPr>
          <p:spPr>
            <a:xfrm>
              <a:off x="380655" y="2100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89" name="Google Shape;189;p7"/>
            <p:cNvCxnSpPr/>
            <p:nvPr/>
          </p:nvCxnSpPr>
          <p:spPr>
            <a:xfrm>
              <a:off x="380655" y="2634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90" name="Google Shape;190;p7"/>
            <p:cNvCxnSpPr/>
            <p:nvPr/>
          </p:nvCxnSpPr>
          <p:spPr>
            <a:xfrm>
              <a:off x="380655" y="3167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91" name="Google Shape;191;p7"/>
            <p:cNvCxnSpPr/>
            <p:nvPr/>
          </p:nvCxnSpPr>
          <p:spPr>
            <a:xfrm>
              <a:off x="380655" y="3624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92" name="Google Shape;192;p7"/>
            <p:cNvCxnSpPr/>
            <p:nvPr/>
          </p:nvCxnSpPr>
          <p:spPr>
            <a:xfrm>
              <a:off x="380655" y="4158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93" name="Google Shape;193;p7"/>
            <p:cNvCxnSpPr/>
            <p:nvPr/>
          </p:nvCxnSpPr>
          <p:spPr>
            <a:xfrm>
              <a:off x="380655" y="4691750"/>
              <a:ext cx="8776800" cy="0"/>
            </a:xfrm>
            <a:prstGeom prst="straightConnector1">
              <a:avLst/>
            </a:prstGeom>
            <a:noFill/>
            <a:ln cap="flat" cmpd="sng" w="9525">
              <a:solidFill>
                <a:schemeClr val="accent5"/>
              </a:solidFill>
              <a:prstDash val="solid"/>
              <a:round/>
              <a:headEnd len="sm" w="sm" type="none"/>
              <a:tailEnd len="sm" w="sm" type="none"/>
            </a:ln>
          </p:spPr>
        </p:cxnSp>
      </p:grpSp>
      <p:cxnSp>
        <p:nvCxnSpPr>
          <p:cNvPr id="194" name="Google Shape;194;p7"/>
          <p:cNvCxnSpPr/>
          <p:nvPr/>
        </p:nvCxnSpPr>
        <p:spPr>
          <a:xfrm>
            <a:off x="392950" y="-20266"/>
            <a:ext cx="0" cy="5165700"/>
          </a:xfrm>
          <a:prstGeom prst="straightConnector1">
            <a:avLst/>
          </a:prstGeom>
          <a:noFill/>
          <a:ln cap="flat" cmpd="sng" w="9525">
            <a:solidFill>
              <a:schemeClr val="accent5"/>
            </a:solidFill>
            <a:prstDash val="solid"/>
            <a:round/>
            <a:headEnd len="sm" w="sm" type="none"/>
            <a:tailEnd len="sm" w="sm" type="none"/>
          </a:ln>
        </p:spPr>
      </p:cxnSp>
      <p:grpSp>
        <p:nvGrpSpPr>
          <p:cNvPr id="195" name="Google Shape;195;p7"/>
          <p:cNvGrpSpPr/>
          <p:nvPr/>
        </p:nvGrpSpPr>
        <p:grpSpPr>
          <a:xfrm>
            <a:off x="114406" y="175123"/>
            <a:ext cx="134104" cy="4750255"/>
            <a:chOff x="114406" y="175123"/>
            <a:chExt cx="134104" cy="4750255"/>
          </a:xfrm>
        </p:grpSpPr>
        <p:grpSp>
          <p:nvGrpSpPr>
            <p:cNvPr id="196" name="Google Shape;196;p7"/>
            <p:cNvGrpSpPr/>
            <p:nvPr/>
          </p:nvGrpSpPr>
          <p:grpSpPr>
            <a:xfrm>
              <a:off x="114406" y="175123"/>
              <a:ext cx="134104" cy="4334807"/>
              <a:chOff x="5432271" y="383100"/>
              <a:chExt cx="137854" cy="4456010"/>
            </a:xfrm>
          </p:grpSpPr>
          <p:grpSp>
            <p:nvGrpSpPr>
              <p:cNvPr id="197" name="Google Shape;197;p7"/>
              <p:cNvGrpSpPr/>
              <p:nvPr/>
            </p:nvGrpSpPr>
            <p:grpSpPr>
              <a:xfrm>
                <a:off x="5432271" y="383100"/>
                <a:ext cx="137854" cy="981668"/>
                <a:chOff x="5432271" y="383100"/>
                <a:chExt cx="137854" cy="981668"/>
              </a:xfrm>
            </p:grpSpPr>
            <p:sp>
              <p:nvSpPr>
                <p:cNvPr id="198" name="Google Shape;198;p7"/>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99" name="Google Shape;199;p7"/>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00" name="Google Shape;200;p7"/>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201" name="Google Shape;201;p7"/>
              <p:cNvGrpSpPr/>
              <p:nvPr/>
            </p:nvGrpSpPr>
            <p:grpSpPr>
              <a:xfrm>
                <a:off x="5432271" y="1678500"/>
                <a:ext cx="137854" cy="981668"/>
                <a:chOff x="5432271" y="383100"/>
                <a:chExt cx="137854" cy="981668"/>
              </a:xfrm>
            </p:grpSpPr>
            <p:sp>
              <p:nvSpPr>
                <p:cNvPr id="202" name="Google Shape;202;p7"/>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03" name="Google Shape;203;p7"/>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04" name="Google Shape;204;p7"/>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205" name="Google Shape;205;p7"/>
              <p:cNvGrpSpPr/>
              <p:nvPr/>
            </p:nvGrpSpPr>
            <p:grpSpPr>
              <a:xfrm>
                <a:off x="5432271" y="2973900"/>
                <a:ext cx="137854" cy="981668"/>
                <a:chOff x="5432271" y="383100"/>
                <a:chExt cx="137854" cy="981668"/>
              </a:xfrm>
            </p:grpSpPr>
            <p:sp>
              <p:nvSpPr>
                <p:cNvPr id="206" name="Google Shape;206;p7"/>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07" name="Google Shape;207;p7"/>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08" name="Google Shape;208;p7"/>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209" name="Google Shape;209;p7"/>
              <p:cNvGrpSpPr/>
              <p:nvPr/>
            </p:nvGrpSpPr>
            <p:grpSpPr>
              <a:xfrm>
                <a:off x="5432271" y="4269300"/>
                <a:ext cx="137854" cy="569810"/>
                <a:chOff x="5432271" y="383100"/>
                <a:chExt cx="137854" cy="569810"/>
              </a:xfrm>
            </p:grpSpPr>
            <p:sp>
              <p:nvSpPr>
                <p:cNvPr id="210" name="Google Shape;210;p7"/>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11" name="Google Shape;211;p7"/>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sp>
          <p:nvSpPr>
            <p:cNvPr id="212" name="Google Shape;212;p7"/>
            <p:cNvSpPr/>
            <p:nvPr/>
          </p:nvSpPr>
          <p:spPr>
            <a:xfrm>
              <a:off x="115150" y="4798178"/>
              <a:ext cx="132600" cy="127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sp>
        <p:nvSpPr>
          <p:cNvPr id="213" name="Google Shape;213;p7"/>
          <p:cNvSpPr txBox="1"/>
          <p:nvPr>
            <p:ph type="title"/>
          </p:nvPr>
        </p:nvSpPr>
        <p:spPr>
          <a:xfrm>
            <a:off x="871325" y="720750"/>
            <a:ext cx="2300400" cy="521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900"/>
              <a:buNone/>
              <a:defRPr b="0" sz="1900"/>
            </a:lvl1pPr>
            <a:lvl2pPr lvl="1" algn="ctr">
              <a:spcBef>
                <a:spcPts val="0"/>
              </a:spcBef>
              <a:spcAft>
                <a:spcPts val="0"/>
              </a:spcAft>
              <a:buClr>
                <a:schemeClr val="lt1"/>
              </a:buClr>
              <a:buSzPts val="1900"/>
              <a:buNone/>
              <a:defRPr sz="1900"/>
            </a:lvl2pPr>
            <a:lvl3pPr lvl="2" algn="ctr">
              <a:spcBef>
                <a:spcPts val="0"/>
              </a:spcBef>
              <a:spcAft>
                <a:spcPts val="0"/>
              </a:spcAft>
              <a:buClr>
                <a:schemeClr val="lt1"/>
              </a:buClr>
              <a:buSzPts val="1900"/>
              <a:buNone/>
              <a:defRPr sz="1900"/>
            </a:lvl3pPr>
            <a:lvl4pPr lvl="3" algn="ctr">
              <a:spcBef>
                <a:spcPts val="0"/>
              </a:spcBef>
              <a:spcAft>
                <a:spcPts val="0"/>
              </a:spcAft>
              <a:buClr>
                <a:schemeClr val="lt1"/>
              </a:buClr>
              <a:buSzPts val="1900"/>
              <a:buNone/>
              <a:defRPr sz="1900"/>
            </a:lvl4pPr>
            <a:lvl5pPr lvl="4" algn="ctr">
              <a:spcBef>
                <a:spcPts val="0"/>
              </a:spcBef>
              <a:spcAft>
                <a:spcPts val="0"/>
              </a:spcAft>
              <a:buClr>
                <a:schemeClr val="lt1"/>
              </a:buClr>
              <a:buSzPts val="1900"/>
              <a:buNone/>
              <a:defRPr sz="1900"/>
            </a:lvl5pPr>
            <a:lvl6pPr lvl="5" algn="ctr">
              <a:spcBef>
                <a:spcPts val="0"/>
              </a:spcBef>
              <a:spcAft>
                <a:spcPts val="0"/>
              </a:spcAft>
              <a:buClr>
                <a:schemeClr val="lt1"/>
              </a:buClr>
              <a:buSzPts val="1900"/>
              <a:buNone/>
              <a:defRPr sz="1900"/>
            </a:lvl6pPr>
            <a:lvl7pPr lvl="6" algn="ctr">
              <a:spcBef>
                <a:spcPts val="0"/>
              </a:spcBef>
              <a:spcAft>
                <a:spcPts val="0"/>
              </a:spcAft>
              <a:buClr>
                <a:schemeClr val="lt1"/>
              </a:buClr>
              <a:buSzPts val="1900"/>
              <a:buNone/>
              <a:defRPr sz="1900"/>
            </a:lvl7pPr>
            <a:lvl8pPr lvl="7" algn="ctr">
              <a:spcBef>
                <a:spcPts val="0"/>
              </a:spcBef>
              <a:spcAft>
                <a:spcPts val="0"/>
              </a:spcAft>
              <a:buClr>
                <a:schemeClr val="lt1"/>
              </a:buClr>
              <a:buSzPts val="1900"/>
              <a:buNone/>
              <a:defRPr sz="1900"/>
            </a:lvl8pPr>
            <a:lvl9pPr lvl="8" algn="ctr">
              <a:spcBef>
                <a:spcPts val="0"/>
              </a:spcBef>
              <a:spcAft>
                <a:spcPts val="0"/>
              </a:spcAft>
              <a:buClr>
                <a:schemeClr val="lt1"/>
              </a:buClr>
              <a:buSzPts val="1900"/>
              <a:buNone/>
              <a:defRPr sz="1900"/>
            </a:lvl9pPr>
          </a:lstStyle>
          <a:p/>
        </p:txBody>
      </p:sp>
      <p:sp>
        <p:nvSpPr>
          <p:cNvPr id="214" name="Google Shape;214;p7"/>
          <p:cNvSpPr txBox="1"/>
          <p:nvPr>
            <p:ph idx="2" type="title"/>
          </p:nvPr>
        </p:nvSpPr>
        <p:spPr>
          <a:xfrm>
            <a:off x="3587619" y="720750"/>
            <a:ext cx="2300400" cy="521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900"/>
              <a:buNone/>
              <a:defRPr b="0" sz="1900"/>
            </a:lvl1pPr>
            <a:lvl2pPr lvl="1" algn="ctr">
              <a:spcBef>
                <a:spcPts val="0"/>
              </a:spcBef>
              <a:spcAft>
                <a:spcPts val="0"/>
              </a:spcAft>
              <a:buClr>
                <a:schemeClr val="lt1"/>
              </a:buClr>
              <a:buSzPts val="1900"/>
              <a:buNone/>
              <a:defRPr sz="1900"/>
            </a:lvl2pPr>
            <a:lvl3pPr lvl="2" algn="ctr">
              <a:spcBef>
                <a:spcPts val="0"/>
              </a:spcBef>
              <a:spcAft>
                <a:spcPts val="0"/>
              </a:spcAft>
              <a:buClr>
                <a:schemeClr val="lt1"/>
              </a:buClr>
              <a:buSzPts val="1900"/>
              <a:buNone/>
              <a:defRPr sz="1900"/>
            </a:lvl3pPr>
            <a:lvl4pPr lvl="3" algn="ctr">
              <a:spcBef>
                <a:spcPts val="0"/>
              </a:spcBef>
              <a:spcAft>
                <a:spcPts val="0"/>
              </a:spcAft>
              <a:buClr>
                <a:schemeClr val="lt1"/>
              </a:buClr>
              <a:buSzPts val="1900"/>
              <a:buNone/>
              <a:defRPr sz="1900"/>
            </a:lvl4pPr>
            <a:lvl5pPr lvl="4" algn="ctr">
              <a:spcBef>
                <a:spcPts val="0"/>
              </a:spcBef>
              <a:spcAft>
                <a:spcPts val="0"/>
              </a:spcAft>
              <a:buClr>
                <a:schemeClr val="lt1"/>
              </a:buClr>
              <a:buSzPts val="1900"/>
              <a:buNone/>
              <a:defRPr sz="1900"/>
            </a:lvl5pPr>
            <a:lvl6pPr lvl="5" algn="ctr">
              <a:spcBef>
                <a:spcPts val="0"/>
              </a:spcBef>
              <a:spcAft>
                <a:spcPts val="0"/>
              </a:spcAft>
              <a:buClr>
                <a:schemeClr val="lt1"/>
              </a:buClr>
              <a:buSzPts val="1900"/>
              <a:buNone/>
              <a:defRPr sz="1900"/>
            </a:lvl6pPr>
            <a:lvl7pPr lvl="6" algn="ctr">
              <a:spcBef>
                <a:spcPts val="0"/>
              </a:spcBef>
              <a:spcAft>
                <a:spcPts val="0"/>
              </a:spcAft>
              <a:buClr>
                <a:schemeClr val="lt1"/>
              </a:buClr>
              <a:buSzPts val="1900"/>
              <a:buNone/>
              <a:defRPr sz="1900"/>
            </a:lvl7pPr>
            <a:lvl8pPr lvl="7" algn="ctr">
              <a:spcBef>
                <a:spcPts val="0"/>
              </a:spcBef>
              <a:spcAft>
                <a:spcPts val="0"/>
              </a:spcAft>
              <a:buClr>
                <a:schemeClr val="lt1"/>
              </a:buClr>
              <a:buSzPts val="1900"/>
              <a:buNone/>
              <a:defRPr sz="1900"/>
            </a:lvl8pPr>
            <a:lvl9pPr lvl="8" algn="ctr">
              <a:spcBef>
                <a:spcPts val="0"/>
              </a:spcBef>
              <a:spcAft>
                <a:spcPts val="0"/>
              </a:spcAft>
              <a:buClr>
                <a:schemeClr val="lt1"/>
              </a:buClr>
              <a:buSzPts val="1900"/>
              <a:buNone/>
              <a:defRPr sz="1900"/>
            </a:lvl9pPr>
          </a:lstStyle>
          <a:p/>
        </p:txBody>
      </p:sp>
      <p:sp>
        <p:nvSpPr>
          <p:cNvPr id="215" name="Google Shape;215;p7"/>
          <p:cNvSpPr txBox="1"/>
          <p:nvPr>
            <p:ph idx="3" type="title"/>
          </p:nvPr>
        </p:nvSpPr>
        <p:spPr>
          <a:xfrm>
            <a:off x="6179075" y="720750"/>
            <a:ext cx="2300400" cy="521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900"/>
              <a:buNone/>
              <a:defRPr b="0" sz="1900"/>
            </a:lvl1pPr>
            <a:lvl2pPr lvl="1" algn="ctr">
              <a:spcBef>
                <a:spcPts val="0"/>
              </a:spcBef>
              <a:spcAft>
                <a:spcPts val="0"/>
              </a:spcAft>
              <a:buClr>
                <a:schemeClr val="lt1"/>
              </a:buClr>
              <a:buSzPts val="1900"/>
              <a:buNone/>
              <a:defRPr sz="1900"/>
            </a:lvl2pPr>
            <a:lvl3pPr lvl="2" algn="ctr">
              <a:spcBef>
                <a:spcPts val="0"/>
              </a:spcBef>
              <a:spcAft>
                <a:spcPts val="0"/>
              </a:spcAft>
              <a:buClr>
                <a:schemeClr val="lt1"/>
              </a:buClr>
              <a:buSzPts val="1900"/>
              <a:buNone/>
              <a:defRPr sz="1900"/>
            </a:lvl3pPr>
            <a:lvl4pPr lvl="3" algn="ctr">
              <a:spcBef>
                <a:spcPts val="0"/>
              </a:spcBef>
              <a:spcAft>
                <a:spcPts val="0"/>
              </a:spcAft>
              <a:buClr>
                <a:schemeClr val="lt1"/>
              </a:buClr>
              <a:buSzPts val="1900"/>
              <a:buNone/>
              <a:defRPr sz="1900"/>
            </a:lvl4pPr>
            <a:lvl5pPr lvl="4" algn="ctr">
              <a:spcBef>
                <a:spcPts val="0"/>
              </a:spcBef>
              <a:spcAft>
                <a:spcPts val="0"/>
              </a:spcAft>
              <a:buClr>
                <a:schemeClr val="lt1"/>
              </a:buClr>
              <a:buSzPts val="1900"/>
              <a:buNone/>
              <a:defRPr sz="1900"/>
            </a:lvl5pPr>
            <a:lvl6pPr lvl="5" algn="ctr">
              <a:spcBef>
                <a:spcPts val="0"/>
              </a:spcBef>
              <a:spcAft>
                <a:spcPts val="0"/>
              </a:spcAft>
              <a:buClr>
                <a:schemeClr val="lt1"/>
              </a:buClr>
              <a:buSzPts val="1900"/>
              <a:buNone/>
              <a:defRPr sz="1900"/>
            </a:lvl6pPr>
            <a:lvl7pPr lvl="6" algn="ctr">
              <a:spcBef>
                <a:spcPts val="0"/>
              </a:spcBef>
              <a:spcAft>
                <a:spcPts val="0"/>
              </a:spcAft>
              <a:buClr>
                <a:schemeClr val="lt1"/>
              </a:buClr>
              <a:buSzPts val="1900"/>
              <a:buNone/>
              <a:defRPr sz="1900"/>
            </a:lvl7pPr>
            <a:lvl8pPr lvl="7" algn="ctr">
              <a:spcBef>
                <a:spcPts val="0"/>
              </a:spcBef>
              <a:spcAft>
                <a:spcPts val="0"/>
              </a:spcAft>
              <a:buClr>
                <a:schemeClr val="lt1"/>
              </a:buClr>
              <a:buSzPts val="1900"/>
              <a:buNone/>
              <a:defRPr sz="1900"/>
            </a:lvl8pPr>
            <a:lvl9pPr lvl="8" algn="ctr">
              <a:spcBef>
                <a:spcPts val="0"/>
              </a:spcBef>
              <a:spcAft>
                <a:spcPts val="0"/>
              </a:spcAft>
              <a:buClr>
                <a:schemeClr val="lt1"/>
              </a:buClr>
              <a:buSzPts val="1900"/>
              <a:buNone/>
              <a:defRPr sz="1900"/>
            </a:lvl9pPr>
          </a:lstStyle>
          <a:p/>
        </p:txBody>
      </p:sp>
      <p:sp>
        <p:nvSpPr>
          <p:cNvPr id="216" name="Google Shape;216;p7"/>
          <p:cNvSpPr/>
          <p:nvPr>
            <p:ph idx="4" type="pic"/>
          </p:nvPr>
        </p:nvSpPr>
        <p:spPr>
          <a:xfrm>
            <a:off x="895300" y="1487250"/>
            <a:ext cx="2264100" cy="2729700"/>
          </a:xfrm>
          <a:prstGeom prst="rect">
            <a:avLst/>
          </a:prstGeom>
          <a:noFill/>
          <a:ln>
            <a:noFill/>
          </a:ln>
        </p:spPr>
      </p:sp>
      <p:sp>
        <p:nvSpPr>
          <p:cNvPr id="217" name="Google Shape;217;p7"/>
          <p:cNvSpPr/>
          <p:nvPr>
            <p:ph idx="5" type="pic"/>
          </p:nvPr>
        </p:nvSpPr>
        <p:spPr>
          <a:xfrm>
            <a:off x="3605775" y="1487250"/>
            <a:ext cx="2264100" cy="2729700"/>
          </a:xfrm>
          <a:prstGeom prst="rect">
            <a:avLst/>
          </a:prstGeom>
          <a:noFill/>
          <a:ln>
            <a:noFill/>
          </a:ln>
        </p:spPr>
      </p:sp>
      <p:sp>
        <p:nvSpPr>
          <p:cNvPr id="218" name="Google Shape;218;p7"/>
          <p:cNvSpPr/>
          <p:nvPr>
            <p:ph idx="6" type="pic"/>
          </p:nvPr>
        </p:nvSpPr>
        <p:spPr>
          <a:xfrm>
            <a:off x="6197225" y="1487250"/>
            <a:ext cx="2264100" cy="2729700"/>
          </a:xfrm>
          <a:prstGeom prst="rect">
            <a:avLst/>
          </a:prstGeom>
          <a:noFill/>
          <a:ln>
            <a:noFill/>
          </a:ln>
        </p:spPr>
      </p:sp>
      <p:sp>
        <p:nvSpPr>
          <p:cNvPr id="219" name="Google Shape;219;p7"/>
          <p:cNvSpPr txBox="1"/>
          <p:nvPr>
            <p:ph idx="1" type="subTitle"/>
          </p:nvPr>
        </p:nvSpPr>
        <p:spPr>
          <a:xfrm>
            <a:off x="1187675" y="4299825"/>
            <a:ext cx="1667700" cy="226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
              <a:buFont typeface="Manrop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7"/>
          <p:cNvSpPr txBox="1"/>
          <p:nvPr>
            <p:ph idx="7" type="subTitle"/>
          </p:nvPr>
        </p:nvSpPr>
        <p:spPr>
          <a:xfrm rot="-214117">
            <a:off x="3902250" y="4346193"/>
            <a:ext cx="1667634" cy="22634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
              <a:buFont typeface="Manrop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1" name="Google Shape;221;p7"/>
          <p:cNvSpPr txBox="1"/>
          <p:nvPr>
            <p:ph idx="8" type="subTitle"/>
          </p:nvPr>
        </p:nvSpPr>
        <p:spPr>
          <a:xfrm rot="215969">
            <a:off x="6495540" y="4324572"/>
            <a:ext cx="1667690" cy="22634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
              <a:buFont typeface="Manrop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and image">
  <p:cSld name="CUSTOM_15">
    <p:bg>
      <p:bgPr>
        <a:solidFill>
          <a:schemeClr val="accent5"/>
        </a:solidFill>
      </p:bgPr>
    </p:bg>
    <p:spTree>
      <p:nvGrpSpPr>
        <p:cNvPr id="1192" name="Shape 1192"/>
        <p:cNvGrpSpPr/>
        <p:nvPr/>
      </p:nvGrpSpPr>
      <p:grpSpPr>
        <a:xfrm>
          <a:off x="0" y="0"/>
          <a:ext cx="0" cy="0"/>
          <a:chOff x="0" y="0"/>
          <a:chExt cx="0" cy="0"/>
        </a:xfrm>
      </p:grpSpPr>
      <p:sp>
        <p:nvSpPr>
          <p:cNvPr id="1193" name="Google Shape;1193;p62"/>
          <p:cNvSpPr txBox="1"/>
          <p:nvPr>
            <p:ph type="title"/>
          </p:nvPr>
        </p:nvSpPr>
        <p:spPr>
          <a:xfrm>
            <a:off x="5321925" y="506100"/>
            <a:ext cx="3544500" cy="579300"/>
          </a:xfrm>
          <a:prstGeom prst="rect">
            <a:avLst/>
          </a:prstGeom>
        </p:spPr>
        <p:txBody>
          <a:bodyPr anchorCtr="0" anchor="t" bIns="0" lIns="0" spcFirstLastPara="1" rIns="0" wrap="square" tIns="91425">
            <a:noAutofit/>
          </a:bodyPr>
          <a:lstStyle>
            <a:lvl1pPr lvl="0">
              <a:lnSpc>
                <a:spcPct val="100000"/>
              </a:lnSpc>
              <a:spcBef>
                <a:spcPts val="0"/>
              </a:spcBef>
              <a:spcAft>
                <a:spcPts val="0"/>
              </a:spcAft>
              <a:buNone/>
              <a:defRPr sz="2000"/>
            </a:lvl1pPr>
            <a:lvl2pPr lvl="1" algn="ctr">
              <a:lnSpc>
                <a:spcPct val="115000"/>
              </a:lnSpc>
              <a:spcBef>
                <a:spcPts val="0"/>
              </a:spcBef>
              <a:spcAft>
                <a:spcPts val="0"/>
              </a:spcAft>
              <a:buNone/>
              <a:defRPr sz="4800">
                <a:latin typeface="Arimo Medium"/>
                <a:ea typeface="Arimo Medium"/>
                <a:cs typeface="Arimo Medium"/>
                <a:sym typeface="Arimo Medium"/>
              </a:defRPr>
            </a:lvl2pPr>
            <a:lvl3pPr lvl="2" algn="ctr">
              <a:lnSpc>
                <a:spcPct val="115000"/>
              </a:lnSpc>
              <a:spcBef>
                <a:spcPts val="0"/>
              </a:spcBef>
              <a:spcAft>
                <a:spcPts val="0"/>
              </a:spcAft>
              <a:buNone/>
              <a:defRPr sz="4800">
                <a:latin typeface="Arimo Medium"/>
                <a:ea typeface="Arimo Medium"/>
                <a:cs typeface="Arimo Medium"/>
                <a:sym typeface="Arimo Medium"/>
              </a:defRPr>
            </a:lvl3pPr>
            <a:lvl4pPr lvl="3" algn="ctr">
              <a:lnSpc>
                <a:spcPct val="115000"/>
              </a:lnSpc>
              <a:spcBef>
                <a:spcPts val="0"/>
              </a:spcBef>
              <a:spcAft>
                <a:spcPts val="0"/>
              </a:spcAft>
              <a:buNone/>
              <a:defRPr sz="4800">
                <a:latin typeface="Arimo Medium"/>
                <a:ea typeface="Arimo Medium"/>
                <a:cs typeface="Arimo Medium"/>
                <a:sym typeface="Arimo Medium"/>
              </a:defRPr>
            </a:lvl4pPr>
            <a:lvl5pPr lvl="4" algn="ctr">
              <a:lnSpc>
                <a:spcPct val="115000"/>
              </a:lnSpc>
              <a:spcBef>
                <a:spcPts val="0"/>
              </a:spcBef>
              <a:spcAft>
                <a:spcPts val="0"/>
              </a:spcAft>
              <a:buNone/>
              <a:defRPr sz="4800">
                <a:latin typeface="Arimo Medium"/>
                <a:ea typeface="Arimo Medium"/>
                <a:cs typeface="Arimo Medium"/>
                <a:sym typeface="Arimo Medium"/>
              </a:defRPr>
            </a:lvl5pPr>
            <a:lvl6pPr lvl="5" algn="ctr">
              <a:lnSpc>
                <a:spcPct val="115000"/>
              </a:lnSpc>
              <a:spcBef>
                <a:spcPts val="0"/>
              </a:spcBef>
              <a:spcAft>
                <a:spcPts val="0"/>
              </a:spcAft>
              <a:buNone/>
              <a:defRPr sz="4800">
                <a:latin typeface="Arimo Medium"/>
                <a:ea typeface="Arimo Medium"/>
                <a:cs typeface="Arimo Medium"/>
                <a:sym typeface="Arimo Medium"/>
              </a:defRPr>
            </a:lvl6pPr>
            <a:lvl7pPr lvl="6" algn="ctr">
              <a:lnSpc>
                <a:spcPct val="115000"/>
              </a:lnSpc>
              <a:spcBef>
                <a:spcPts val="0"/>
              </a:spcBef>
              <a:spcAft>
                <a:spcPts val="0"/>
              </a:spcAft>
              <a:buNone/>
              <a:defRPr sz="4800">
                <a:latin typeface="Arimo Medium"/>
                <a:ea typeface="Arimo Medium"/>
                <a:cs typeface="Arimo Medium"/>
                <a:sym typeface="Arimo Medium"/>
              </a:defRPr>
            </a:lvl7pPr>
            <a:lvl8pPr lvl="7" algn="ctr">
              <a:lnSpc>
                <a:spcPct val="115000"/>
              </a:lnSpc>
              <a:spcBef>
                <a:spcPts val="0"/>
              </a:spcBef>
              <a:spcAft>
                <a:spcPts val="0"/>
              </a:spcAft>
              <a:buNone/>
              <a:defRPr sz="4800">
                <a:latin typeface="Arimo Medium"/>
                <a:ea typeface="Arimo Medium"/>
                <a:cs typeface="Arimo Medium"/>
                <a:sym typeface="Arimo Medium"/>
              </a:defRPr>
            </a:lvl8pPr>
            <a:lvl9pPr lvl="8" algn="ctr">
              <a:lnSpc>
                <a:spcPct val="115000"/>
              </a:lnSpc>
              <a:spcBef>
                <a:spcPts val="0"/>
              </a:spcBef>
              <a:spcAft>
                <a:spcPts val="0"/>
              </a:spcAft>
              <a:buNone/>
              <a:defRPr sz="4800">
                <a:latin typeface="Arimo Medium"/>
                <a:ea typeface="Arimo Medium"/>
                <a:cs typeface="Arimo Medium"/>
                <a:sym typeface="Arimo Medium"/>
              </a:defRPr>
            </a:lvl9pPr>
          </a:lstStyle>
          <a:p/>
        </p:txBody>
      </p:sp>
      <p:sp>
        <p:nvSpPr>
          <p:cNvPr id="1194" name="Google Shape;1194;p62"/>
          <p:cNvSpPr/>
          <p:nvPr>
            <p:ph idx="2" type="pic"/>
          </p:nvPr>
        </p:nvSpPr>
        <p:spPr>
          <a:xfrm>
            <a:off x="392100" y="411300"/>
            <a:ext cx="4297500" cy="4333200"/>
          </a:xfrm>
          <a:prstGeom prst="roundRect">
            <a:avLst>
              <a:gd fmla="val 12298" name="adj"/>
            </a:avLst>
          </a:prstGeom>
          <a:noFill/>
          <a:ln>
            <a:noFill/>
          </a:ln>
        </p:spPr>
      </p:sp>
      <p:sp>
        <p:nvSpPr>
          <p:cNvPr id="1195" name="Google Shape;1195;p62"/>
          <p:cNvSpPr txBox="1"/>
          <p:nvPr>
            <p:ph idx="1" type="subTitle"/>
          </p:nvPr>
        </p:nvSpPr>
        <p:spPr>
          <a:xfrm>
            <a:off x="7236300" y="278858"/>
            <a:ext cx="1630200" cy="137400"/>
          </a:xfrm>
          <a:prstGeom prst="rect">
            <a:avLst/>
          </a:prstGeom>
        </p:spPr>
        <p:txBody>
          <a:bodyPr anchorCtr="0" anchor="t" bIns="0" lIns="0" spcFirstLastPara="1" rIns="0" wrap="square" tIns="0">
            <a:noAutofit/>
          </a:bodyPr>
          <a:lstStyle>
            <a:lvl1pPr lvl="0" algn="r">
              <a:spcBef>
                <a:spcPts val="0"/>
              </a:spcBef>
              <a:spcAft>
                <a:spcPts val="0"/>
              </a:spcAft>
              <a:buClr>
                <a:schemeClr val="dk1"/>
              </a:buClr>
              <a:buSzPts val="800"/>
              <a:buFont typeface="Arimo"/>
              <a:buNone/>
              <a:defRPr sz="800">
                <a:latin typeface="Arimo"/>
                <a:ea typeface="Arimo"/>
                <a:cs typeface="Arimo"/>
                <a:sym typeface="Arimo"/>
              </a:defRPr>
            </a:lvl1pPr>
            <a:lvl2pPr lvl="1">
              <a:spcBef>
                <a:spcPts val="0"/>
              </a:spcBef>
              <a:spcAft>
                <a:spcPts val="0"/>
              </a:spcAft>
              <a:buClr>
                <a:schemeClr val="dk1"/>
              </a:buClr>
              <a:buSzPts val="1400"/>
              <a:buFont typeface="Arimo"/>
              <a:buNone/>
              <a:defRPr>
                <a:latin typeface="Arimo"/>
                <a:ea typeface="Arimo"/>
                <a:cs typeface="Arimo"/>
                <a:sym typeface="Arimo"/>
              </a:defRPr>
            </a:lvl2pPr>
            <a:lvl3pPr lvl="2">
              <a:spcBef>
                <a:spcPts val="0"/>
              </a:spcBef>
              <a:spcAft>
                <a:spcPts val="0"/>
              </a:spcAft>
              <a:buClr>
                <a:schemeClr val="dk1"/>
              </a:buClr>
              <a:buSzPts val="1400"/>
              <a:buFont typeface="Arimo"/>
              <a:buNone/>
              <a:defRPr>
                <a:latin typeface="Arimo"/>
                <a:ea typeface="Arimo"/>
                <a:cs typeface="Arimo"/>
                <a:sym typeface="Arimo"/>
              </a:defRPr>
            </a:lvl3pPr>
            <a:lvl4pPr lvl="3">
              <a:spcBef>
                <a:spcPts val="0"/>
              </a:spcBef>
              <a:spcAft>
                <a:spcPts val="0"/>
              </a:spcAft>
              <a:buClr>
                <a:schemeClr val="dk1"/>
              </a:buClr>
              <a:buSzPts val="1400"/>
              <a:buFont typeface="Arimo"/>
              <a:buNone/>
              <a:defRPr>
                <a:latin typeface="Arimo"/>
                <a:ea typeface="Arimo"/>
                <a:cs typeface="Arimo"/>
                <a:sym typeface="Arimo"/>
              </a:defRPr>
            </a:lvl4pPr>
            <a:lvl5pPr lvl="4">
              <a:spcBef>
                <a:spcPts val="0"/>
              </a:spcBef>
              <a:spcAft>
                <a:spcPts val="0"/>
              </a:spcAft>
              <a:buClr>
                <a:schemeClr val="dk1"/>
              </a:buClr>
              <a:buSzPts val="1400"/>
              <a:buFont typeface="Arimo"/>
              <a:buNone/>
              <a:defRPr>
                <a:latin typeface="Arimo"/>
                <a:ea typeface="Arimo"/>
                <a:cs typeface="Arimo"/>
                <a:sym typeface="Arimo"/>
              </a:defRPr>
            </a:lvl5pPr>
            <a:lvl6pPr lvl="5">
              <a:spcBef>
                <a:spcPts val="0"/>
              </a:spcBef>
              <a:spcAft>
                <a:spcPts val="0"/>
              </a:spcAft>
              <a:buClr>
                <a:schemeClr val="dk1"/>
              </a:buClr>
              <a:buSzPts val="1400"/>
              <a:buFont typeface="Arimo"/>
              <a:buNone/>
              <a:defRPr>
                <a:latin typeface="Arimo"/>
                <a:ea typeface="Arimo"/>
                <a:cs typeface="Arimo"/>
                <a:sym typeface="Arimo"/>
              </a:defRPr>
            </a:lvl6pPr>
            <a:lvl7pPr lvl="6">
              <a:spcBef>
                <a:spcPts val="0"/>
              </a:spcBef>
              <a:spcAft>
                <a:spcPts val="0"/>
              </a:spcAft>
              <a:buClr>
                <a:schemeClr val="dk1"/>
              </a:buClr>
              <a:buSzPts val="1400"/>
              <a:buFont typeface="Arimo"/>
              <a:buNone/>
              <a:defRPr>
                <a:latin typeface="Arimo"/>
                <a:ea typeface="Arimo"/>
                <a:cs typeface="Arimo"/>
                <a:sym typeface="Arimo"/>
              </a:defRPr>
            </a:lvl7pPr>
            <a:lvl8pPr lvl="7">
              <a:spcBef>
                <a:spcPts val="0"/>
              </a:spcBef>
              <a:spcAft>
                <a:spcPts val="0"/>
              </a:spcAft>
              <a:buClr>
                <a:schemeClr val="dk1"/>
              </a:buClr>
              <a:buSzPts val="1400"/>
              <a:buFont typeface="Arimo"/>
              <a:buNone/>
              <a:defRPr>
                <a:latin typeface="Arimo"/>
                <a:ea typeface="Arimo"/>
                <a:cs typeface="Arimo"/>
                <a:sym typeface="Arimo"/>
              </a:defRPr>
            </a:lvl8pPr>
            <a:lvl9pPr lvl="8">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196" name="Google Shape;1196;p62"/>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algn="r">
              <a:lnSpc>
                <a:spcPct val="100000"/>
              </a:lnSpc>
              <a:spcBef>
                <a:spcPts val="0"/>
              </a:spcBef>
              <a:spcAft>
                <a:spcPts val="0"/>
              </a:spcAft>
              <a:buSzPts val="700"/>
              <a:buNone/>
              <a:defRPr sz="700">
                <a:solidFill>
                  <a:schemeClr val="dk1"/>
                </a:solidFill>
                <a:latin typeface="Arimo"/>
                <a:ea typeface="Arimo"/>
                <a:cs typeface="Arimo"/>
                <a:sym typeface="Arimo"/>
              </a:defRPr>
            </a:lvl1pPr>
            <a:lvl2pPr indent="0" lvl="1" marL="0" marR="0" algn="r">
              <a:lnSpc>
                <a:spcPct val="100000"/>
              </a:lnSpc>
              <a:spcBef>
                <a:spcPts val="0"/>
              </a:spcBef>
              <a:spcAft>
                <a:spcPts val="0"/>
              </a:spcAft>
              <a:buSzPts val="700"/>
              <a:buNone/>
              <a:defRPr sz="700">
                <a:solidFill>
                  <a:schemeClr val="dk1"/>
                </a:solidFill>
                <a:latin typeface="Arimo"/>
                <a:ea typeface="Arimo"/>
                <a:cs typeface="Arimo"/>
                <a:sym typeface="Arimo"/>
              </a:defRPr>
            </a:lvl2pPr>
            <a:lvl3pPr indent="0" lvl="2" marL="0" marR="0" algn="r">
              <a:lnSpc>
                <a:spcPct val="100000"/>
              </a:lnSpc>
              <a:spcBef>
                <a:spcPts val="0"/>
              </a:spcBef>
              <a:spcAft>
                <a:spcPts val="0"/>
              </a:spcAft>
              <a:buSzPts val="700"/>
              <a:buNone/>
              <a:defRPr sz="700">
                <a:solidFill>
                  <a:schemeClr val="dk1"/>
                </a:solidFill>
                <a:latin typeface="Arimo"/>
                <a:ea typeface="Arimo"/>
                <a:cs typeface="Arimo"/>
                <a:sym typeface="Arimo"/>
              </a:defRPr>
            </a:lvl3pPr>
            <a:lvl4pPr indent="0" lvl="3" marL="0" marR="0" algn="r">
              <a:lnSpc>
                <a:spcPct val="100000"/>
              </a:lnSpc>
              <a:spcBef>
                <a:spcPts val="0"/>
              </a:spcBef>
              <a:spcAft>
                <a:spcPts val="0"/>
              </a:spcAft>
              <a:buSzPts val="700"/>
              <a:buNone/>
              <a:defRPr sz="700">
                <a:solidFill>
                  <a:schemeClr val="dk1"/>
                </a:solidFill>
                <a:latin typeface="Arimo"/>
                <a:ea typeface="Arimo"/>
                <a:cs typeface="Arimo"/>
                <a:sym typeface="Arimo"/>
              </a:defRPr>
            </a:lvl4pPr>
            <a:lvl5pPr indent="0" lvl="4" marL="0" marR="0" algn="r">
              <a:lnSpc>
                <a:spcPct val="100000"/>
              </a:lnSpc>
              <a:spcBef>
                <a:spcPts val="0"/>
              </a:spcBef>
              <a:spcAft>
                <a:spcPts val="0"/>
              </a:spcAft>
              <a:buSzPts val="700"/>
              <a:buNone/>
              <a:defRPr sz="700">
                <a:solidFill>
                  <a:schemeClr val="dk1"/>
                </a:solidFill>
                <a:latin typeface="Arimo"/>
                <a:ea typeface="Arimo"/>
                <a:cs typeface="Arimo"/>
                <a:sym typeface="Arimo"/>
              </a:defRPr>
            </a:lvl5pPr>
            <a:lvl6pPr indent="0" lvl="5" marL="0" marR="0" algn="r">
              <a:lnSpc>
                <a:spcPct val="100000"/>
              </a:lnSpc>
              <a:spcBef>
                <a:spcPts val="0"/>
              </a:spcBef>
              <a:spcAft>
                <a:spcPts val="0"/>
              </a:spcAft>
              <a:buSzPts val="700"/>
              <a:buNone/>
              <a:defRPr sz="700">
                <a:solidFill>
                  <a:schemeClr val="dk1"/>
                </a:solidFill>
                <a:latin typeface="Arimo"/>
                <a:ea typeface="Arimo"/>
                <a:cs typeface="Arimo"/>
                <a:sym typeface="Arimo"/>
              </a:defRPr>
            </a:lvl6pPr>
            <a:lvl7pPr indent="0" lvl="6" marL="0" marR="0" algn="r">
              <a:lnSpc>
                <a:spcPct val="100000"/>
              </a:lnSpc>
              <a:spcBef>
                <a:spcPts val="0"/>
              </a:spcBef>
              <a:spcAft>
                <a:spcPts val="0"/>
              </a:spcAft>
              <a:buSzPts val="700"/>
              <a:buNone/>
              <a:defRPr sz="700">
                <a:solidFill>
                  <a:schemeClr val="dk1"/>
                </a:solidFill>
                <a:latin typeface="Arimo"/>
                <a:ea typeface="Arimo"/>
                <a:cs typeface="Arimo"/>
                <a:sym typeface="Arimo"/>
              </a:defRPr>
            </a:lvl7pPr>
            <a:lvl8pPr indent="0" lvl="7" marL="0" marR="0" algn="r">
              <a:lnSpc>
                <a:spcPct val="100000"/>
              </a:lnSpc>
              <a:spcBef>
                <a:spcPts val="0"/>
              </a:spcBef>
              <a:spcAft>
                <a:spcPts val="0"/>
              </a:spcAft>
              <a:buSzPts val="700"/>
              <a:buNone/>
              <a:defRPr sz="700">
                <a:solidFill>
                  <a:schemeClr val="dk1"/>
                </a:solidFill>
                <a:latin typeface="Arimo"/>
                <a:ea typeface="Arimo"/>
                <a:cs typeface="Arimo"/>
                <a:sym typeface="Arimo"/>
              </a:defRPr>
            </a:lvl8pPr>
            <a:lvl9pPr indent="0" lvl="8" marL="0" marR="0" algn="r">
              <a:lnSpc>
                <a:spcPct val="100000"/>
              </a:lnSpc>
              <a:spcBef>
                <a:spcPts val="0"/>
              </a:spcBef>
              <a:spcAft>
                <a:spcPts val="0"/>
              </a:spcAft>
              <a:buSzPts val="700"/>
              <a:buNone/>
              <a:defRPr sz="700">
                <a:solidFill>
                  <a:schemeClr val="dk1"/>
                </a:solidFill>
                <a:latin typeface="Arimo"/>
                <a:ea typeface="Arimo"/>
                <a:cs typeface="Arimo"/>
                <a:sym typeface="Arimo"/>
              </a:defRPr>
            </a:lvl9pPr>
          </a:lstStyle>
          <a:p>
            <a:pPr indent="-44450" lvl="0" marL="0" rtl="0" algn="r">
              <a:spcBef>
                <a:spcPts val="0"/>
              </a:spcBef>
              <a:spcAft>
                <a:spcPts val="0"/>
              </a:spcAft>
              <a:buClr>
                <a:schemeClr val="dk1"/>
              </a:buClr>
              <a:buSzPts val="700"/>
              <a:buFont typeface="Arimo"/>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storyboards ">
  <p:cSld name="CUSTOM_17_1">
    <p:bg>
      <p:bgPr>
        <a:solidFill>
          <a:schemeClr val="accent5"/>
        </a:solidFill>
      </p:bgPr>
    </p:bg>
    <p:spTree>
      <p:nvGrpSpPr>
        <p:cNvPr id="1197" name="Shape 1197"/>
        <p:cNvGrpSpPr/>
        <p:nvPr/>
      </p:nvGrpSpPr>
      <p:grpSpPr>
        <a:xfrm>
          <a:off x="0" y="0"/>
          <a:ext cx="0" cy="0"/>
          <a:chOff x="0" y="0"/>
          <a:chExt cx="0" cy="0"/>
        </a:xfrm>
      </p:grpSpPr>
      <p:sp>
        <p:nvSpPr>
          <p:cNvPr id="1198" name="Google Shape;1198;p63"/>
          <p:cNvSpPr txBox="1"/>
          <p:nvPr>
            <p:ph idx="1" type="subTitle"/>
          </p:nvPr>
        </p:nvSpPr>
        <p:spPr>
          <a:xfrm>
            <a:off x="277500" y="4025940"/>
            <a:ext cx="1759200" cy="290100"/>
          </a:xfrm>
          <a:prstGeom prst="rect">
            <a:avLst/>
          </a:prstGeom>
        </p:spPr>
        <p:txBody>
          <a:bodyPr anchorCtr="0" anchor="b" bIns="0" lIns="91425" spcFirstLastPara="1" rIns="91425" wrap="square" tIns="0">
            <a:noAutofit/>
          </a:bodyPr>
          <a:lstStyle>
            <a:lvl1pPr lvl="0">
              <a:spcBef>
                <a:spcPts val="0"/>
              </a:spcBef>
              <a:spcAft>
                <a:spcPts val="0"/>
              </a:spcAft>
              <a:buClr>
                <a:schemeClr val="dk1"/>
              </a:buClr>
              <a:buSzPts val="1000"/>
              <a:buFont typeface="Arimo"/>
              <a:buNone/>
              <a:defRPr sz="1100">
                <a:latin typeface="Arimo"/>
                <a:ea typeface="Arimo"/>
                <a:cs typeface="Arimo"/>
                <a:sym typeface="Arimo"/>
              </a:defRPr>
            </a:lvl1pPr>
            <a:lvl2pPr lvl="1">
              <a:spcBef>
                <a:spcPts val="0"/>
              </a:spcBef>
              <a:spcAft>
                <a:spcPts val="0"/>
              </a:spcAft>
              <a:buClr>
                <a:schemeClr val="dk1"/>
              </a:buClr>
              <a:buSzPts val="1000"/>
              <a:buFont typeface="Arimo"/>
              <a:buNone/>
              <a:defRPr sz="1000">
                <a:latin typeface="Arimo"/>
                <a:ea typeface="Arimo"/>
                <a:cs typeface="Arimo"/>
                <a:sym typeface="Arimo"/>
              </a:defRPr>
            </a:lvl2pPr>
            <a:lvl3pPr lvl="2">
              <a:spcBef>
                <a:spcPts val="0"/>
              </a:spcBef>
              <a:spcAft>
                <a:spcPts val="0"/>
              </a:spcAft>
              <a:buClr>
                <a:schemeClr val="dk1"/>
              </a:buClr>
              <a:buSzPts val="1000"/>
              <a:buFont typeface="Arimo"/>
              <a:buNone/>
              <a:defRPr sz="1000">
                <a:latin typeface="Arimo"/>
                <a:ea typeface="Arimo"/>
                <a:cs typeface="Arimo"/>
                <a:sym typeface="Arimo"/>
              </a:defRPr>
            </a:lvl3pPr>
            <a:lvl4pPr lvl="3">
              <a:spcBef>
                <a:spcPts val="0"/>
              </a:spcBef>
              <a:spcAft>
                <a:spcPts val="0"/>
              </a:spcAft>
              <a:buClr>
                <a:schemeClr val="dk1"/>
              </a:buClr>
              <a:buSzPts val="1000"/>
              <a:buFont typeface="Arimo"/>
              <a:buNone/>
              <a:defRPr sz="1000">
                <a:latin typeface="Arimo"/>
                <a:ea typeface="Arimo"/>
                <a:cs typeface="Arimo"/>
                <a:sym typeface="Arimo"/>
              </a:defRPr>
            </a:lvl4pPr>
            <a:lvl5pPr lvl="4">
              <a:spcBef>
                <a:spcPts val="0"/>
              </a:spcBef>
              <a:spcAft>
                <a:spcPts val="0"/>
              </a:spcAft>
              <a:buClr>
                <a:schemeClr val="dk1"/>
              </a:buClr>
              <a:buSzPts val="1000"/>
              <a:buFont typeface="Arimo"/>
              <a:buNone/>
              <a:defRPr sz="1000">
                <a:latin typeface="Arimo"/>
                <a:ea typeface="Arimo"/>
                <a:cs typeface="Arimo"/>
                <a:sym typeface="Arimo"/>
              </a:defRPr>
            </a:lvl5pPr>
            <a:lvl6pPr lvl="5">
              <a:spcBef>
                <a:spcPts val="0"/>
              </a:spcBef>
              <a:spcAft>
                <a:spcPts val="0"/>
              </a:spcAft>
              <a:buClr>
                <a:schemeClr val="dk1"/>
              </a:buClr>
              <a:buSzPts val="1000"/>
              <a:buFont typeface="Arimo"/>
              <a:buNone/>
              <a:defRPr sz="1000">
                <a:latin typeface="Arimo"/>
                <a:ea typeface="Arimo"/>
                <a:cs typeface="Arimo"/>
                <a:sym typeface="Arimo"/>
              </a:defRPr>
            </a:lvl6pPr>
            <a:lvl7pPr lvl="6">
              <a:spcBef>
                <a:spcPts val="0"/>
              </a:spcBef>
              <a:spcAft>
                <a:spcPts val="0"/>
              </a:spcAft>
              <a:buClr>
                <a:schemeClr val="dk1"/>
              </a:buClr>
              <a:buSzPts val="1000"/>
              <a:buFont typeface="Arimo"/>
              <a:buNone/>
              <a:defRPr sz="1000">
                <a:latin typeface="Arimo"/>
                <a:ea typeface="Arimo"/>
                <a:cs typeface="Arimo"/>
                <a:sym typeface="Arimo"/>
              </a:defRPr>
            </a:lvl7pPr>
            <a:lvl8pPr lvl="7">
              <a:spcBef>
                <a:spcPts val="0"/>
              </a:spcBef>
              <a:spcAft>
                <a:spcPts val="0"/>
              </a:spcAft>
              <a:buClr>
                <a:schemeClr val="dk1"/>
              </a:buClr>
              <a:buSzPts val="1000"/>
              <a:buFont typeface="Arimo"/>
              <a:buNone/>
              <a:defRPr sz="1000">
                <a:latin typeface="Arimo"/>
                <a:ea typeface="Arimo"/>
                <a:cs typeface="Arimo"/>
                <a:sym typeface="Arimo"/>
              </a:defRPr>
            </a:lvl8pPr>
            <a:lvl9pPr lvl="8">
              <a:spcBef>
                <a:spcPts val="0"/>
              </a:spcBef>
              <a:spcAft>
                <a:spcPts val="0"/>
              </a:spcAft>
              <a:buClr>
                <a:schemeClr val="dk1"/>
              </a:buClr>
              <a:buSzPts val="1000"/>
              <a:buFont typeface="Arimo"/>
              <a:buNone/>
              <a:defRPr sz="1000">
                <a:latin typeface="Arimo"/>
                <a:ea typeface="Arimo"/>
                <a:cs typeface="Arimo"/>
                <a:sym typeface="Arimo"/>
              </a:defRPr>
            </a:lvl9pPr>
          </a:lstStyle>
          <a:p/>
        </p:txBody>
      </p:sp>
      <p:sp>
        <p:nvSpPr>
          <p:cNvPr id="1199" name="Google Shape;1199;p63"/>
          <p:cNvSpPr/>
          <p:nvPr>
            <p:ph idx="2" type="pic"/>
          </p:nvPr>
        </p:nvSpPr>
        <p:spPr>
          <a:xfrm>
            <a:off x="289100" y="1685250"/>
            <a:ext cx="1751100" cy="1773000"/>
          </a:xfrm>
          <a:prstGeom prst="roundRect">
            <a:avLst>
              <a:gd fmla="val 11894" name="adj"/>
            </a:avLst>
          </a:prstGeom>
          <a:noFill/>
          <a:ln>
            <a:noFill/>
          </a:ln>
        </p:spPr>
      </p:sp>
      <p:sp>
        <p:nvSpPr>
          <p:cNvPr id="1200" name="Google Shape;1200;p63"/>
          <p:cNvSpPr/>
          <p:nvPr>
            <p:ph idx="3" type="pic"/>
          </p:nvPr>
        </p:nvSpPr>
        <p:spPr>
          <a:xfrm>
            <a:off x="2152200" y="1685250"/>
            <a:ext cx="1751100" cy="1773000"/>
          </a:xfrm>
          <a:prstGeom prst="roundRect">
            <a:avLst>
              <a:gd fmla="val 11894" name="adj"/>
            </a:avLst>
          </a:prstGeom>
          <a:noFill/>
          <a:ln>
            <a:noFill/>
          </a:ln>
        </p:spPr>
      </p:sp>
      <p:sp>
        <p:nvSpPr>
          <p:cNvPr id="1201" name="Google Shape;1201;p63"/>
          <p:cNvSpPr/>
          <p:nvPr>
            <p:ph idx="4" type="pic"/>
          </p:nvPr>
        </p:nvSpPr>
        <p:spPr>
          <a:xfrm>
            <a:off x="4015300" y="1685250"/>
            <a:ext cx="1751100" cy="1773000"/>
          </a:xfrm>
          <a:prstGeom prst="roundRect">
            <a:avLst>
              <a:gd fmla="val 11894" name="adj"/>
            </a:avLst>
          </a:prstGeom>
          <a:noFill/>
          <a:ln>
            <a:noFill/>
          </a:ln>
        </p:spPr>
      </p:sp>
      <p:sp>
        <p:nvSpPr>
          <p:cNvPr id="1202" name="Google Shape;1202;p63"/>
          <p:cNvSpPr/>
          <p:nvPr>
            <p:ph idx="5" type="pic"/>
          </p:nvPr>
        </p:nvSpPr>
        <p:spPr>
          <a:xfrm>
            <a:off x="5866250" y="1685250"/>
            <a:ext cx="1751100" cy="1773000"/>
          </a:xfrm>
          <a:prstGeom prst="roundRect">
            <a:avLst>
              <a:gd fmla="val 11894" name="adj"/>
            </a:avLst>
          </a:prstGeom>
          <a:noFill/>
          <a:ln>
            <a:noFill/>
          </a:ln>
        </p:spPr>
      </p:sp>
      <p:sp>
        <p:nvSpPr>
          <p:cNvPr id="1203" name="Google Shape;1203;p63"/>
          <p:cNvSpPr txBox="1"/>
          <p:nvPr>
            <p:ph idx="6" type="body"/>
          </p:nvPr>
        </p:nvSpPr>
        <p:spPr>
          <a:xfrm>
            <a:off x="277500" y="4361380"/>
            <a:ext cx="1759200" cy="498600"/>
          </a:xfrm>
          <a:prstGeom prst="rect">
            <a:avLst/>
          </a:prstGeom>
        </p:spPr>
        <p:txBody>
          <a:bodyPr anchorCtr="0" anchor="t" bIns="91425" lIns="91425" spcFirstLastPara="1" rIns="91425" wrap="square" tIns="91425">
            <a:noAutofit/>
          </a:bodyPr>
          <a:lstStyle>
            <a:lvl1pPr indent="-285750" lvl="0" marL="457200">
              <a:lnSpc>
                <a:spcPct val="115000"/>
              </a:lnSpc>
              <a:spcBef>
                <a:spcPts val="0"/>
              </a:spcBef>
              <a:spcAft>
                <a:spcPts val="0"/>
              </a:spcAft>
              <a:buSzPts val="900"/>
              <a:buChar char="●"/>
              <a:defRPr sz="800"/>
            </a:lvl1pPr>
            <a:lvl2pPr indent="-285750" lvl="1" marL="914400">
              <a:lnSpc>
                <a:spcPct val="115000"/>
              </a:lnSpc>
              <a:spcBef>
                <a:spcPts val="800"/>
              </a:spcBef>
              <a:spcAft>
                <a:spcPts val="0"/>
              </a:spcAft>
              <a:buSzPts val="900"/>
              <a:buChar char="○"/>
              <a:defRPr sz="900"/>
            </a:lvl2pPr>
            <a:lvl3pPr indent="-285750" lvl="2" marL="1371600">
              <a:lnSpc>
                <a:spcPct val="115000"/>
              </a:lnSpc>
              <a:spcBef>
                <a:spcPts val="800"/>
              </a:spcBef>
              <a:spcAft>
                <a:spcPts val="0"/>
              </a:spcAft>
              <a:buSzPts val="900"/>
              <a:buChar char="■"/>
              <a:defRPr sz="900"/>
            </a:lvl3pPr>
            <a:lvl4pPr indent="-285750" lvl="3" marL="1828800">
              <a:lnSpc>
                <a:spcPct val="115000"/>
              </a:lnSpc>
              <a:spcBef>
                <a:spcPts val="800"/>
              </a:spcBef>
              <a:spcAft>
                <a:spcPts val="0"/>
              </a:spcAft>
              <a:buSzPts val="900"/>
              <a:buChar char="●"/>
              <a:defRPr sz="900"/>
            </a:lvl4pPr>
            <a:lvl5pPr indent="-285750" lvl="4" marL="2286000">
              <a:lnSpc>
                <a:spcPct val="115000"/>
              </a:lnSpc>
              <a:spcBef>
                <a:spcPts val="800"/>
              </a:spcBef>
              <a:spcAft>
                <a:spcPts val="0"/>
              </a:spcAft>
              <a:buSzPts val="900"/>
              <a:buChar char="○"/>
              <a:defRPr sz="900"/>
            </a:lvl5pPr>
            <a:lvl6pPr indent="-285750" lvl="5" marL="2743200">
              <a:lnSpc>
                <a:spcPct val="115000"/>
              </a:lnSpc>
              <a:spcBef>
                <a:spcPts val="800"/>
              </a:spcBef>
              <a:spcAft>
                <a:spcPts val="0"/>
              </a:spcAft>
              <a:buSzPts val="900"/>
              <a:buChar char="■"/>
              <a:defRPr sz="900"/>
            </a:lvl6pPr>
            <a:lvl7pPr indent="-285750" lvl="6" marL="3200400">
              <a:lnSpc>
                <a:spcPct val="115000"/>
              </a:lnSpc>
              <a:spcBef>
                <a:spcPts val="800"/>
              </a:spcBef>
              <a:spcAft>
                <a:spcPts val="0"/>
              </a:spcAft>
              <a:buSzPts val="900"/>
              <a:buChar char="●"/>
              <a:defRPr sz="900"/>
            </a:lvl7pPr>
            <a:lvl8pPr indent="-285750" lvl="7" marL="3657600">
              <a:lnSpc>
                <a:spcPct val="115000"/>
              </a:lnSpc>
              <a:spcBef>
                <a:spcPts val="800"/>
              </a:spcBef>
              <a:spcAft>
                <a:spcPts val="0"/>
              </a:spcAft>
              <a:buSzPts val="900"/>
              <a:buChar char="○"/>
              <a:defRPr sz="900"/>
            </a:lvl8pPr>
            <a:lvl9pPr indent="-285750" lvl="8" marL="4114800">
              <a:lnSpc>
                <a:spcPct val="115000"/>
              </a:lnSpc>
              <a:spcBef>
                <a:spcPts val="800"/>
              </a:spcBef>
              <a:spcAft>
                <a:spcPts val="800"/>
              </a:spcAft>
              <a:buSzPts val="900"/>
              <a:buChar char="■"/>
              <a:defRPr sz="900"/>
            </a:lvl9pPr>
          </a:lstStyle>
          <a:p/>
        </p:txBody>
      </p:sp>
      <p:sp>
        <p:nvSpPr>
          <p:cNvPr id="1204" name="Google Shape;1204;p63"/>
          <p:cNvSpPr txBox="1"/>
          <p:nvPr>
            <p:ph idx="7" type="subTitle"/>
          </p:nvPr>
        </p:nvSpPr>
        <p:spPr>
          <a:xfrm>
            <a:off x="2148150" y="4025940"/>
            <a:ext cx="1759200" cy="290100"/>
          </a:xfrm>
          <a:prstGeom prst="rect">
            <a:avLst/>
          </a:prstGeom>
        </p:spPr>
        <p:txBody>
          <a:bodyPr anchorCtr="0" anchor="b" bIns="0" lIns="91425" spcFirstLastPara="1" rIns="91425" wrap="square" tIns="0">
            <a:noAutofit/>
          </a:bodyPr>
          <a:lstStyle>
            <a:lvl1pPr lvl="0">
              <a:spcBef>
                <a:spcPts val="0"/>
              </a:spcBef>
              <a:spcAft>
                <a:spcPts val="0"/>
              </a:spcAft>
              <a:buClr>
                <a:schemeClr val="dk1"/>
              </a:buClr>
              <a:buSzPts val="1000"/>
              <a:buFont typeface="Arimo"/>
              <a:buNone/>
              <a:defRPr sz="1100">
                <a:latin typeface="Arimo"/>
                <a:ea typeface="Arimo"/>
                <a:cs typeface="Arimo"/>
                <a:sym typeface="Arimo"/>
              </a:defRPr>
            </a:lvl1pPr>
            <a:lvl2pPr lvl="1">
              <a:spcBef>
                <a:spcPts val="0"/>
              </a:spcBef>
              <a:spcAft>
                <a:spcPts val="0"/>
              </a:spcAft>
              <a:buClr>
                <a:schemeClr val="dk1"/>
              </a:buClr>
              <a:buSzPts val="1000"/>
              <a:buFont typeface="Arimo"/>
              <a:buNone/>
              <a:defRPr sz="1000">
                <a:latin typeface="Arimo"/>
                <a:ea typeface="Arimo"/>
                <a:cs typeface="Arimo"/>
                <a:sym typeface="Arimo"/>
              </a:defRPr>
            </a:lvl2pPr>
            <a:lvl3pPr lvl="2">
              <a:spcBef>
                <a:spcPts val="0"/>
              </a:spcBef>
              <a:spcAft>
                <a:spcPts val="0"/>
              </a:spcAft>
              <a:buClr>
                <a:schemeClr val="dk1"/>
              </a:buClr>
              <a:buSzPts val="1000"/>
              <a:buFont typeface="Arimo"/>
              <a:buNone/>
              <a:defRPr sz="1000">
                <a:latin typeface="Arimo"/>
                <a:ea typeface="Arimo"/>
                <a:cs typeface="Arimo"/>
                <a:sym typeface="Arimo"/>
              </a:defRPr>
            </a:lvl3pPr>
            <a:lvl4pPr lvl="3">
              <a:spcBef>
                <a:spcPts val="0"/>
              </a:spcBef>
              <a:spcAft>
                <a:spcPts val="0"/>
              </a:spcAft>
              <a:buClr>
                <a:schemeClr val="dk1"/>
              </a:buClr>
              <a:buSzPts val="1000"/>
              <a:buFont typeface="Arimo"/>
              <a:buNone/>
              <a:defRPr sz="1000">
                <a:latin typeface="Arimo"/>
                <a:ea typeface="Arimo"/>
                <a:cs typeface="Arimo"/>
                <a:sym typeface="Arimo"/>
              </a:defRPr>
            </a:lvl4pPr>
            <a:lvl5pPr lvl="4">
              <a:spcBef>
                <a:spcPts val="0"/>
              </a:spcBef>
              <a:spcAft>
                <a:spcPts val="0"/>
              </a:spcAft>
              <a:buClr>
                <a:schemeClr val="dk1"/>
              </a:buClr>
              <a:buSzPts val="1000"/>
              <a:buFont typeface="Arimo"/>
              <a:buNone/>
              <a:defRPr sz="1000">
                <a:latin typeface="Arimo"/>
                <a:ea typeface="Arimo"/>
                <a:cs typeface="Arimo"/>
                <a:sym typeface="Arimo"/>
              </a:defRPr>
            </a:lvl5pPr>
            <a:lvl6pPr lvl="5">
              <a:spcBef>
                <a:spcPts val="0"/>
              </a:spcBef>
              <a:spcAft>
                <a:spcPts val="0"/>
              </a:spcAft>
              <a:buClr>
                <a:schemeClr val="dk1"/>
              </a:buClr>
              <a:buSzPts val="1000"/>
              <a:buFont typeface="Arimo"/>
              <a:buNone/>
              <a:defRPr sz="1000">
                <a:latin typeface="Arimo"/>
                <a:ea typeface="Arimo"/>
                <a:cs typeface="Arimo"/>
                <a:sym typeface="Arimo"/>
              </a:defRPr>
            </a:lvl6pPr>
            <a:lvl7pPr lvl="6">
              <a:spcBef>
                <a:spcPts val="0"/>
              </a:spcBef>
              <a:spcAft>
                <a:spcPts val="0"/>
              </a:spcAft>
              <a:buClr>
                <a:schemeClr val="dk1"/>
              </a:buClr>
              <a:buSzPts val="1000"/>
              <a:buFont typeface="Arimo"/>
              <a:buNone/>
              <a:defRPr sz="1000">
                <a:latin typeface="Arimo"/>
                <a:ea typeface="Arimo"/>
                <a:cs typeface="Arimo"/>
                <a:sym typeface="Arimo"/>
              </a:defRPr>
            </a:lvl7pPr>
            <a:lvl8pPr lvl="7">
              <a:spcBef>
                <a:spcPts val="0"/>
              </a:spcBef>
              <a:spcAft>
                <a:spcPts val="0"/>
              </a:spcAft>
              <a:buClr>
                <a:schemeClr val="dk1"/>
              </a:buClr>
              <a:buSzPts val="1000"/>
              <a:buFont typeface="Arimo"/>
              <a:buNone/>
              <a:defRPr sz="1000">
                <a:latin typeface="Arimo"/>
                <a:ea typeface="Arimo"/>
                <a:cs typeface="Arimo"/>
                <a:sym typeface="Arimo"/>
              </a:defRPr>
            </a:lvl8pPr>
            <a:lvl9pPr lvl="8">
              <a:spcBef>
                <a:spcPts val="0"/>
              </a:spcBef>
              <a:spcAft>
                <a:spcPts val="0"/>
              </a:spcAft>
              <a:buClr>
                <a:schemeClr val="dk1"/>
              </a:buClr>
              <a:buSzPts val="1000"/>
              <a:buFont typeface="Arimo"/>
              <a:buNone/>
              <a:defRPr sz="1000">
                <a:latin typeface="Arimo"/>
                <a:ea typeface="Arimo"/>
                <a:cs typeface="Arimo"/>
                <a:sym typeface="Arimo"/>
              </a:defRPr>
            </a:lvl9pPr>
          </a:lstStyle>
          <a:p/>
        </p:txBody>
      </p:sp>
      <p:sp>
        <p:nvSpPr>
          <p:cNvPr id="1205" name="Google Shape;1205;p63"/>
          <p:cNvSpPr txBox="1"/>
          <p:nvPr>
            <p:ph idx="8" type="body"/>
          </p:nvPr>
        </p:nvSpPr>
        <p:spPr>
          <a:xfrm>
            <a:off x="2148150" y="4361380"/>
            <a:ext cx="1759200" cy="498600"/>
          </a:xfrm>
          <a:prstGeom prst="rect">
            <a:avLst/>
          </a:prstGeom>
        </p:spPr>
        <p:txBody>
          <a:bodyPr anchorCtr="0" anchor="t" bIns="91425" lIns="91425" spcFirstLastPara="1" rIns="91425" wrap="square" tIns="91425">
            <a:noAutofit/>
          </a:bodyPr>
          <a:lstStyle>
            <a:lvl1pPr indent="-285750" lvl="0" marL="457200">
              <a:lnSpc>
                <a:spcPct val="115000"/>
              </a:lnSpc>
              <a:spcBef>
                <a:spcPts val="0"/>
              </a:spcBef>
              <a:spcAft>
                <a:spcPts val="0"/>
              </a:spcAft>
              <a:buClr>
                <a:schemeClr val="dk1"/>
              </a:buClr>
              <a:buSzPts val="900"/>
              <a:buChar char="●"/>
              <a:defRPr sz="800"/>
            </a:lvl1pPr>
            <a:lvl2pPr indent="-285750" lvl="1" marL="914400">
              <a:lnSpc>
                <a:spcPct val="115000"/>
              </a:lnSpc>
              <a:spcBef>
                <a:spcPts val="800"/>
              </a:spcBef>
              <a:spcAft>
                <a:spcPts val="0"/>
              </a:spcAft>
              <a:buClr>
                <a:schemeClr val="dk1"/>
              </a:buClr>
              <a:buSzPts val="900"/>
              <a:buChar char="○"/>
              <a:defRPr sz="900"/>
            </a:lvl2pPr>
            <a:lvl3pPr indent="-285750" lvl="2" marL="1371600">
              <a:lnSpc>
                <a:spcPct val="115000"/>
              </a:lnSpc>
              <a:spcBef>
                <a:spcPts val="800"/>
              </a:spcBef>
              <a:spcAft>
                <a:spcPts val="0"/>
              </a:spcAft>
              <a:buClr>
                <a:schemeClr val="dk1"/>
              </a:buClr>
              <a:buSzPts val="900"/>
              <a:buChar char="■"/>
              <a:defRPr sz="900"/>
            </a:lvl3pPr>
            <a:lvl4pPr indent="-285750" lvl="3" marL="1828800">
              <a:lnSpc>
                <a:spcPct val="115000"/>
              </a:lnSpc>
              <a:spcBef>
                <a:spcPts val="800"/>
              </a:spcBef>
              <a:spcAft>
                <a:spcPts val="0"/>
              </a:spcAft>
              <a:buClr>
                <a:schemeClr val="dk1"/>
              </a:buClr>
              <a:buSzPts val="900"/>
              <a:buChar char="●"/>
              <a:defRPr sz="900"/>
            </a:lvl4pPr>
            <a:lvl5pPr indent="-285750" lvl="4" marL="2286000">
              <a:lnSpc>
                <a:spcPct val="115000"/>
              </a:lnSpc>
              <a:spcBef>
                <a:spcPts val="800"/>
              </a:spcBef>
              <a:spcAft>
                <a:spcPts val="0"/>
              </a:spcAft>
              <a:buClr>
                <a:schemeClr val="dk1"/>
              </a:buClr>
              <a:buSzPts val="900"/>
              <a:buChar char="○"/>
              <a:defRPr sz="900"/>
            </a:lvl5pPr>
            <a:lvl6pPr indent="-285750" lvl="5" marL="2743200">
              <a:lnSpc>
                <a:spcPct val="115000"/>
              </a:lnSpc>
              <a:spcBef>
                <a:spcPts val="800"/>
              </a:spcBef>
              <a:spcAft>
                <a:spcPts val="0"/>
              </a:spcAft>
              <a:buClr>
                <a:schemeClr val="dk1"/>
              </a:buClr>
              <a:buSzPts val="900"/>
              <a:buChar char="■"/>
              <a:defRPr sz="900"/>
            </a:lvl6pPr>
            <a:lvl7pPr indent="-285750" lvl="6" marL="3200400">
              <a:lnSpc>
                <a:spcPct val="115000"/>
              </a:lnSpc>
              <a:spcBef>
                <a:spcPts val="800"/>
              </a:spcBef>
              <a:spcAft>
                <a:spcPts val="0"/>
              </a:spcAft>
              <a:buClr>
                <a:schemeClr val="dk1"/>
              </a:buClr>
              <a:buSzPts val="900"/>
              <a:buChar char="●"/>
              <a:defRPr sz="900"/>
            </a:lvl7pPr>
            <a:lvl8pPr indent="-285750" lvl="7" marL="3657600">
              <a:lnSpc>
                <a:spcPct val="115000"/>
              </a:lnSpc>
              <a:spcBef>
                <a:spcPts val="800"/>
              </a:spcBef>
              <a:spcAft>
                <a:spcPts val="0"/>
              </a:spcAft>
              <a:buClr>
                <a:schemeClr val="dk1"/>
              </a:buClr>
              <a:buSzPts val="900"/>
              <a:buChar char="○"/>
              <a:defRPr sz="900"/>
            </a:lvl8pPr>
            <a:lvl9pPr indent="-285750" lvl="8" marL="4114800">
              <a:lnSpc>
                <a:spcPct val="115000"/>
              </a:lnSpc>
              <a:spcBef>
                <a:spcPts val="800"/>
              </a:spcBef>
              <a:spcAft>
                <a:spcPts val="800"/>
              </a:spcAft>
              <a:buClr>
                <a:schemeClr val="dk1"/>
              </a:buClr>
              <a:buSzPts val="900"/>
              <a:buChar char="■"/>
              <a:defRPr sz="900"/>
            </a:lvl9pPr>
          </a:lstStyle>
          <a:p/>
        </p:txBody>
      </p:sp>
      <p:sp>
        <p:nvSpPr>
          <p:cNvPr id="1206" name="Google Shape;1206;p63"/>
          <p:cNvSpPr txBox="1"/>
          <p:nvPr>
            <p:ph idx="9" type="subTitle"/>
          </p:nvPr>
        </p:nvSpPr>
        <p:spPr>
          <a:xfrm>
            <a:off x="4018800" y="4025940"/>
            <a:ext cx="1759200" cy="290100"/>
          </a:xfrm>
          <a:prstGeom prst="rect">
            <a:avLst/>
          </a:prstGeom>
        </p:spPr>
        <p:txBody>
          <a:bodyPr anchorCtr="0" anchor="b" bIns="0" lIns="91425" spcFirstLastPara="1" rIns="91425" wrap="square" tIns="0">
            <a:noAutofit/>
          </a:bodyPr>
          <a:lstStyle>
            <a:lvl1pPr lvl="0">
              <a:spcBef>
                <a:spcPts val="0"/>
              </a:spcBef>
              <a:spcAft>
                <a:spcPts val="0"/>
              </a:spcAft>
              <a:buClr>
                <a:schemeClr val="dk1"/>
              </a:buClr>
              <a:buSzPts val="1000"/>
              <a:buFont typeface="Arimo"/>
              <a:buNone/>
              <a:defRPr sz="1100">
                <a:latin typeface="Arimo"/>
                <a:ea typeface="Arimo"/>
                <a:cs typeface="Arimo"/>
                <a:sym typeface="Arimo"/>
              </a:defRPr>
            </a:lvl1pPr>
            <a:lvl2pPr lvl="1">
              <a:spcBef>
                <a:spcPts val="0"/>
              </a:spcBef>
              <a:spcAft>
                <a:spcPts val="0"/>
              </a:spcAft>
              <a:buClr>
                <a:schemeClr val="dk1"/>
              </a:buClr>
              <a:buSzPts val="1000"/>
              <a:buFont typeface="Arimo"/>
              <a:buNone/>
              <a:defRPr sz="1000">
                <a:latin typeface="Arimo"/>
                <a:ea typeface="Arimo"/>
                <a:cs typeface="Arimo"/>
                <a:sym typeface="Arimo"/>
              </a:defRPr>
            </a:lvl2pPr>
            <a:lvl3pPr lvl="2">
              <a:spcBef>
                <a:spcPts val="0"/>
              </a:spcBef>
              <a:spcAft>
                <a:spcPts val="0"/>
              </a:spcAft>
              <a:buClr>
                <a:schemeClr val="dk1"/>
              </a:buClr>
              <a:buSzPts val="1000"/>
              <a:buFont typeface="Arimo"/>
              <a:buNone/>
              <a:defRPr sz="1000">
                <a:latin typeface="Arimo"/>
                <a:ea typeface="Arimo"/>
                <a:cs typeface="Arimo"/>
                <a:sym typeface="Arimo"/>
              </a:defRPr>
            </a:lvl3pPr>
            <a:lvl4pPr lvl="3">
              <a:spcBef>
                <a:spcPts val="0"/>
              </a:spcBef>
              <a:spcAft>
                <a:spcPts val="0"/>
              </a:spcAft>
              <a:buClr>
                <a:schemeClr val="dk1"/>
              </a:buClr>
              <a:buSzPts val="1000"/>
              <a:buFont typeface="Arimo"/>
              <a:buNone/>
              <a:defRPr sz="1000">
                <a:latin typeface="Arimo"/>
                <a:ea typeface="Arimo"/>
                <a:cs typeface="Arimo"/>
                <a:sym typeface="Arimo"/>
              </a:defRPr>
            </a:lvl4pPr>
            <a:lvl5pPr lvl="4">
              <a:spcBef>
                <a:spcPts val="0"/>
              </a:spcBef>
              <a:spcAft>
                <a:spcPts val="0"/>
              </a:spcAft>
              <a:buClr>
                <a:schemeClr val="dk1"/>
              </a:buClr>
              <a:buSzPts val="1000"/>
              <a:buFont typeface="Arimo"/>
              <a:buNone/>
              <a:defRPr sz="1000">
                <a:latin typeface="Arimo"/>
                <a:ea typeface="Arimo"/>
                <a:cs typeface="Arimo"/>
                <a:sym typeface="Arimo"/>
              </a:defRPr>
            </a:lvl5pPr>
            <a:lvl6pPr lvl="5">
              <a:spcBef>
                <a:spcPts val="0"/>
              </a:spcBef>
              <a:spcAft>
                <a:spcPts val="0"/>
              </a:spcAft>
              <a:buClr>
                <a:schemeClr val="dk1"/>
              </a:buClr>
              <a:buSzPts val="1000"/>
              <a:buFont typeface="Arimo"/>
              <a:buNone/>
              <a:defRPr sz="1000">
                <a:latin typeface="Arimo"/>
                <a:ea typeface="Arimo"/>
                <a:cs typeface="Arimo"/>
                <a:sym typeface="Arimo"/>
              </a:defRPr>
            </a:lvl6pPr>
            <a:lvl7pPr lvl="6">
              <a:spcBef>
                <a:spcPts val="0"/>
              </a:spcBef>
              <a:spcAft>
                <a:spcPts val="0"/>
              </a:spcAft>
              <a:buClr>
                <a:schemeClr val="dk1"/>
              </a:buClr>
              <a:buSzPts val="1000"/>
              <a:buFont typeface="Arimo"/>
              <a:buNone/>
              <a:defRPr sz="1000">
                <a:latin typeface="Arimo"/>
                <a:ea typeface="Arimo"/>
                <a:cs typeface="Arimo"/>
                <a:sym typeface="Arimo"/>
              </a:defRPr>
            </a:lvl7pPr>
            <a:lvl8pPr lvl="7">
              <a:spcBef>
                <a:spcPts val="0"/>
              </a:spcBef>
              <a:spcAft>
                <a:spcPts val="0"/>
              </a:spcAft>
              <a:buClr>
                <a:schemeClr val="dk1"/>
              </a:buClr>
              <a:buSzPts val="1000"/>
              <a:buFont typeface="Arimo"/>
              <a:buNone/>
              <a:defRPr sz="1000">
                <a:latin typeface="Arimo"/>
                <a:ea typeface="Arimo"/>
                <a:cs typeface="Arimo"/>
                <a:sym typeface="Arimo"/>
              </a:defRPr>
            </a:lvl8pPr>
            <a:lvl9pPr lvl="8">
              <a:spcBef>
                <a:spcPts val="0"/>
              </a:spcBef>
              <a:spcAft>
                <a:spcPts val="0"/>
              </a:spcAft>
              <a:buClr>
                <a:schemeClr val="dk1"/>
              </a:buClr>
              <a:buSzPts val="1000"/>
              <a:buFont typeface="Arimo"/>
              <a:buNone/>
              <a:defRPr sz="1000">
                <a:latin typeface="Arimo"/>
                <a:ea typeface="Arimo"/>
                <a:cs typeface="Arimo"/>
                <a:sym typeface="Arimo"/>
              </a:defRPr>
            </a:lvl9pPr>
          </a:lstStyle>
          <a:p/>
        </p:txBody>
      </p:sp>
      <p:sp>
        <p:nvSpPr>
          <p:cNvPr id="1207" name="Google Shape;1207;p63"/>
          <p:cNvSpPr txBox="1"/>
          <p:nvPr>
            <p:ph idx="13" type="body"/>
          </p:nvPr>
        </p:nvSpPr>
        <p:spPr>
          <a:xfrm>
            <a:off x="4018800" y="4361380"/>
            <a:ext cx="1759200" cy="498600"/>
          </a:xfrm>
          <a:prstGeom prst="rect">
            <a:avLst/>
          </a:prstGeom>
        </p:spPr>
        <p:txBody>
          <a:bodyPr anchorCtr="0" anchor="t" bIns="91425" lIns="91425" spcFirstLastPara="1" rIns="91425" wrap="square" tIns="91425">
            <a:noAutofit/>
          </a:bodyPr>
          <a:lstStyle>
            <a:lvl1pPr indent="-285750" lvl="0" marL="457200">
              <a:lnSpc>
                <a:spcPct val="115000"/>
              </a:lnSpc>
              <a:spcBef>
                <a:spcPts val="0"/>
              </a:spcBef>
              <a:spcAft>
                <a:spcPts val="0"/>
              </a:spcAft>
              <a:buClr>
                <a:schemeClr val="dk1"/>
              </a:buClr>
              <a:buSzPts val="900"/>
              <a:buChar char="●"/>
              <a:defRPr sz="800"/>
            </a:lvl1pPr>
            <a:lvl2pPr indent="-285750" lvl="1" marL="914400">
              <a:lnSpc>
                <a:spcPct val="115000"/>
              </a:lnSpc>
              <a:spcBef>
                <a:spcPts val="800"/>
              </a:spcBef>
              <a:spcAft>
                <a:spcPts val="0"/>
              </a:spcAft>
              <a:buClr>
                <a:schemeClr val="dk1"/>
              </a:buClr>
              <a:buSzPts val="900"/>
              <a:buChar char="○"/>
              <a:defRPr sz="900"/>
            </a:lvl2pPr>
            <a:lvl3pPr indent="-285750" lvl="2" marL="1371600">
              <a:lnSpc>
                <a:spcPct val="115000"/>
              </a:lnSpc>
              <a:spcBef>
                <a:spcPts val="800"/>
              </a:spcBef>
              <a:spcAft>
                <a:spcPts val="0"/>
              </a:spcAft>
              <a:buClr>
                <a:schemeClr val="dk1"/>
              </a:buClr>
              <a:buSzPts val="900"/>
              <a:buChar char="■"/>
              <a:defRPr sz="900"/>
            </a:lvl3pPr>
            <a:lvl4pPr indent="-285750" lvl="3" marL="1828800">
              <a:lnSpc>
                <a:spcPct val="115000"/>
              </a:lnSpc>
              <a:spcBef>
                <a:spcPts val="800"/>
              </a:spcBef>
              <a:spcAft>
                <a:spcPts val="0"/>
              </a:spcAft>
              <a:buClr>
                <a:schemeClr val="dk1"/>
              </a:buClr>
              <a:buSzPts val="900"/>
              <a:buChar char="●"/>
              <a:defRPr sz="900"/>
            </a:lvl4pPr>
            <a:lvl5pPr indent="-285750" lvl="4" marL="2286000">
              <a:lnSpc>
                <a:spcPct val="115000"/>
              </a:lnSpc>
              <a:spcBef>
                <a:spcPts val="800"/>
              </a:spcBef>
              <a:spcAft>
                <a:spcPts val="0"/>
              </a:spcAft>
              <a:buClr>
                <a:schemeClr val="dk1"/>
              </a:buClr>
              <a:buSzPts val="900"/>
              <a:buChar char="○"/>
              <a:defRPr sz="900"/>
            </a:lvl5pPr>
            <a:lvl6pPr indent="-285750" lvl="5" marL="2743200">
              <a:lnSpc>
                <a:spcPct val="115000"/>
              </a:lnSpc>
              <a:spcBef>
                <a:spcPts val="800"/>
              </a:spcBef>
              <a:spcAft>
                <a:spcPts val="0"/>
              </a:spcAft>
              <a:buClr>
                <a:schemeClr val="dk1"/>
              </a:buClr>
              <a:buSzPts val="900"/>
              <a:buChar char="■"/>
              <a:defRPr sz="900"/>
            </a:lvl6pPr>
            <a:lvl7pPr indent="-285750" lvl="6" marL="3200400">
              <a:lnSpc>
                <a:spcPct val="115000"/>
              </a:lnSpc>
              <a:spcBef>
                <a:spcPts val="800"/>
              </a:spcBef>
              <a:spcAft>
                <a:spcPts val="0"/>
              </a:spcAft>
              <a:buClr>
                <a:schemeClr val="dk1"/>
              </a:buClr>
              <a:buSzPts val="900"/>
              <a:buChar char="●"/>
              <a:defRPr sz="900"/>
            </a:lvl7pPr>
            <a:lvl8pPr indent="-285750" lvl="7" marL="3657600">
              <a:lnSpc>
                <a:spcPct val="115000"/>
              </a:lnSpc>
              <a:spcBef>
                <a:spcPts val="800"/>
              </a:spcBef>
              <a:spcAft>
                <a:spcPts val="0"/>
              </a:spcAft>
              <a:buClr>
                <a:schemeClr val="dk1"/>
              </a:buClr>
              <a:buSzPts val="900"/>
              <a:buChar char="○"/>
              <a:defRPr sz="900"/>
            </a:lvl8pPr>
            <a:lvl9pPr indent="-285750" lvl="8" marL="4114800">
              <a:lnSpc>
                <a:spcPct val="115000"/>
              </a:lnSpc>
              <a:spcBef>
                <a:spcPts val="800"/>
              </a:spcBef>
              <a:spcAft>
                <a:spcPts val="800"/>
              </a:spcAft>
              <a:buClr>
                <a:schemeClr val="dk1"/>
              </a:buClr>
              <a:buSzPts val="900"/>
              <a:buChar char="■"/>
              <a:defRPr sz="900"/>
            </a:lvl9pPr>
          </a:lstStyle>
          <a:p/>
        </p:txBody>
      </p:sp>
      <p:sp>
        <p:nvSpPr>
          <p:cNvPr id="1208" name="Google Shape;1208;p63"/>
          <p:cNvSpPr txBox="1"/>
          <p:nvPr>
            <p:ph idx="14" type="subTitle"/>
          </p:nvPr>
        </p:nvSpPr>
        <p:spPr>
          <a:xfrm>
            <a:off x="5853650" y="4025940"/>
            <a:ext cx="1759200" cy="290100"/>
          </a:xfrm>
          <a:prstGeom prst="rect">
            <a:avLst/>
          </a:prstGeom>
        </p:spPr>
        <p:txBody>
          <a:bodyPr anchorCtr="0" anchor="b" bIns="0" lIns="91425" spcFirstLastPara="1" rIns="91425" wrap="square" tIns="0">
            <a:noAutofit/>
          </a:bodyPr>
          <a:lstStyle>
            <a:lvl1pPr lvl="0">
              <a:spcBef>
                <a:spcPts val="0"/>
              </a:spcBef>
              <a:spcAft>
                <a:spcPts val="0"/>
              </a:spcAft>
              <a:buClr>
                <a:schemeClr val="dk1"/>
              </a:buClr>
              <a:buSzPts val="1000"/>
              <a:buFont typeface="Arimo"/>
              <a:buNone/>
              <a:defRPr sz="1100">
                <a:latin typeface="Arimo"/>
                <a:ea typeface="Arimo"/>
                <a:cs typeface="Arimo"/>
                <a:sym typeface="Arimo"/>
              </a:defRPr>
            </a:lvl1pPr>
            <a:lvl2pPr lvl="1">
              <a:spcBef>
                <a:spcPts val="0"/>
              </a:spcBef>
              <a:spcAft>
                <a:spcPts val="0"/>
              </a:spcAft>
              <a:buClr>
                <a:schemeClr val="dk1"/>
              </a:buClr>
              <a:buSzPts val="1000"/>
              <a:buFont typeface="Arimo"/>
              <a:buNone/>
              <a:defRPr sz="1000">
                <a:latin typeface="Arimo"/>
                <a:ea typeface="Arimo"/>
                <a:cs typeface="Arimo"/>
                <a:sym typeface="Arimo"/>
              </a:defRPr>
            </a:lvl2pPr>
            <a:lvl3pPr lvl="2">
              <a:spcBef>
                <a:spcPts val="0"/>
              </a:spcBef>
              <a:spcAft>
                <a:spcPts val="0"/>
              </a:spcAft>
              <a:buClr>
                <a:schemeClr val="dk1"/>
              </a:buClr>
              <a:buSzPts val="1000"/>
              <a:buFont typeface="Arimo"/>
              <a:buNone/>
              <a:defRPr sz="1000">
                <a:latin typeface="Arimo"/>
                <a:ea typeface="Arimo"/>
                <a:cs typeface="Arimo"/>
                <a:sym typeface="Arimo"/>
              </a:defRPr>
            </a:lvl3pPr>
            <a:lvl4pPr lvl="3">
              <a:spcBef>
                <a:spcPts val="0"/>
              </a:spcBef>
              <a:spcAft>
                <a:spcPts val="0"/>
              </a:spcAft>
              <a:buClr>
                <a:schemeClr val="dk1"/>
              </a:buClr>
              <a:buSzPts val="1000"/>
              <a:buFont typeface="Arimo"/>
              <a:buNone/>
              <a:defRPr sz="1000">
                <a:latin typeface="Arimo"/>
                <a:ea typeface="Arimo"/>
                <a:cs typeface="Arimo"/>
                <a:sym typeface="Arimo"/>
              </a:defRPr>
            </a:lvl4pPr>
            <a:lvl5pPr lvl="4">
              <a:spcBef>
                <a:spcPts val="0"/>
              </a:spcBef>
              <a:spcAft>
                <a:spcPts val="0"/>
              </a:spcAft>
              <a:buClr>
                <a:schemeClr val="dk1"/>
              </a:buClr>
              <a:buSzPts val="1000"/>
              <a:buFont typeface="Arimo"/>
              <a:buNone/>
              <a:defRPr sz="1000">
                <a:latin typeface="Arimo"/>
                <a:ea typeface="Arimo"/>
                <a:cs typeface="Arimo"/>
                <a:sym typeface="Arimo"/>
              </a:defRPr>
            </a:lvl5pPr>
            <a:lvl6pPr lvl="5">
              <a:spcBef>
                <a:spcPts val="0"/>
              </a:spcBef>
              <a:spcAft>
                <a:spcPts val="0"/>
              </a:spcAft>
              <a:buClr>
                <a:schemeClr val="dk1"/>
              </a:buClr>
              <a:buSzPts val="1000"/>
              <a:buFont typeface="Arimo"/>
              <a:buNone/>
              <a:defRPr sz="1000">
                <a:latin typeface="Arimo"/>
                <a:ea typeface="Arimo"/>
                <a:cs typeface="Arimo"/>
                <a:sym typeface="Arimo"/>
              </a:defRPr>
            </a:lvl6pPr>
            <a:lvl7pPr lvl="6">
              <a:spcBef>
                <a:spcPts val="0"/>
              </a:spcBef>
              <a:spcAft>
                <a:spcPts val="0"/>
              </a:spcAft>
              <a:buClr>
                <a:schemeClr val="dk1"/>
              </a:buClr>
              <a:buSzPts val="1000"/>
              <a:buFont typeface="Arimo"/>
              <a:buNone/>
              <a:defRPr sz="1000">
                <a:latin typeface="Arimo"/>
                <a:ea typeface="Arimo"/>
                <a:cs typeface="Arimo"/>
                <a:sym typeface="Arimo"/>
              </a:defRPr>
            </a:lvl7pPr>
            <a:lvl8pPr lvl="7">
              <a:spcBef>
                <a:spcPts val="0"/>
              </a:spcBef>
              <a:spcAft>
                <a:spcPts val="0"/>
              </a:spcAft>
              <a:buClr>
                <a:schemeClr val="dk1"/>
              </a:buClr>
              <a:buSzPts val="1000"/>
              <a:buFont typeface="Arimo"/>
              <a:buNone/>
              <a:defRPr sz="1000">
                <a:latin typeface="Arimo"/>
                <a:ea typeface="Arimo"/>
                <a:cs typeface="Arimo"/>
                <a:sym typeface="Arimo"/>
              </a:defRPr>
            </a:lvl8pPr>
            <a:lvl9pPr lvl="8">
              <a:spcBef>
                <a:spcPts val="0"/>
              </a:spcBef>
              <a:spcAft>
                <a:spcPts val="0"/>
              </a:spcAft>
              <a:buClr>
                <a:schemeClr val="dk1"/>
              </a:buClr>
              <a:buSzPts val="1000"/>
              <a:buFont typeface="Arimo"/>
              <a:buNone/>
              <a:defRPr sz="1000">
                <a:latin typeface="Arimo"/>
                <a:ea typeface="Arimo"/>
                <a:cs typeface="Arimo"/>
                <a:sym typeface="Arimo"/>
              </a:defRPr>
            </a:lvl9pPr>
          </a:lstStyle>
          <a:p/>
        </p:txBody>
      </p:sp>
      <p:sp>
        <p:nvSpPr>
          <p:cNvPr id="1209" name="Google Shape;1209;p63"/>
          <p:cNvSpPr txBox="1"/>
          <p:nvPr>
            <p:ph idx="15" type="body"/>
          </p:nvPr>
        </p:nvSpPr>
        <p:spPr>
          <a:xfrm>
            <a:off x="5853650" y="4361380"/>
            <a:ext cx="1759200" cy="498600"/>
          </a:xfrm>
          <a:prstGeom prst="rect">
            <a:avLst/>
          </a:prstGeom>
        </p:spPr>
        <p:txBody>
          <a:bodyPr anchorCtr="0" anchor="t" bIns="91425" lIns="91425" spcFirstLastPara="1" rIns="91425" wrap="square" tIns="91425">
            <a:noAutofit/>
          </a:bodyPr>
          <a:lstStyle>
            <a:lvl1pPr indent="-285750" lvl="0" marL="457200">
              <a:lnSpc>
                <a:spcPct val="115000"/>
              </a:lnSpc>
              <a:spcBef>
                <a:spcPts val="0"/>
              </a:spcBef>
              <a:spcAft>
                <a:spcPts val="0"/>
              </a:spcAft>
              <a:buClr>
                <a:schemeClr val="dk1"/>
              </a:buClr>
              <a:buSzPts val="900"/>
              <a:buChar char="●"/>
              <a:defRPr sz="800"/>
            </a:lvl1pPr>
            <a:lvl2pPr indent="-285750" lvl="1" marL="914400">
              <a:lnSpc>
                <a:spcPct val="115000"/>
              </a:lnSpc>
              <a:spcBef>
                <a:spcPts val="800"/>
              </a:spcBef>
              <a:spcAft>
                <a:spcPts val="0"/>
              </a:spcAft>
              <a:buClr>
                <a:schemeClr val="dk1"/>
              </a:buClr>
              <a:buSzPts val="900"/>
              <a:buChar char="○"/>
              <a:defRPr sz="900"/>
            </a:lvl2pPr>
            <a:lvl3pPr indent="-285750" lvl="2" marL="1371600">
              <a:lnSpc>
                <a:spcPct val="115000"/>
              </a:lnSpc>
              <a:spcBef>
                <a:spcPts val="800"/>
              </a:spcBef>
              <a:spcAft>
                <a:spcPts val="0"/>
              </a:spcAft>
              <a:buClr>
                <a:schemeClr val="dk1"/>
              </a:buClr>
              <a:buSzPts val="900"/>
              <a:buChar char="■"/>
              <a:defRPr sz="900"/>
            </a:lvl3pPr>
            <a:lvl4pPr indent="-285750" lvl="3" marL="1828800">
              <a:lnSpc>
                <a:spcPct val="115000"/>
              </a:lnSpc>
              <a:spcBef>
                <a:spcPts val="800"/>
              </a:spcBef>
              <a:spcAft>
                <a:spcPts val="0"/>
              </a:spcAft>
              <a:buClr>
                <a:schemeClr val="dk1"/>
              </a:buClr>
              <a:buSzPts val="900"/>
              <a:buChar char="●"/>
              <a:defRPr sz="900"/>
            </a:lvl4pPr>
            <a:lvl5pPr indent="-285750" lvl="4" marL="2286000">
              <a:lnSpc>
                <a:spcPct val="115000"/>
              </a:lnSpc>
              <a:spcBef>
                <a:spcPts val="800"/>
              </a:spcBef>
              <a:spcAft>
                <a:spcPts val="0"/>
              </a:spcAft>
              <a:buClr>
                <a:schemeClr val="dk1"/>
              </a:buClr>
              <a:buSzPts val="900"/>
              <a:buChar char="○"/>
              <a:defRPr sz="900"/>
            </a:lvl5pPr>
            <a:lvl6pPr indent="-285750" lvl="5" marL="2743200">
              <a:lnSpc>
                <a:spcPct val="115000"/>
              </a:lnSpc>
              <a:spcBef>
                <a:spcPts val="800"/>
              </a:spcBef>
              <a:spcAft>
                <a:spcPts val="0"/>
              </a:spcAft>
              <a:buClr>
                <a:schemeClr val="dk1"/>
              </a:buClr>
              <a:buSzPts val="900"/>
              <a:buChar char="■"/>
              <a:defRPr sz="900"/>
            </a:lvl6pPr>
            <a:lvl7pPr indent="-285750" lvl="6" marL="3200400">
              <a:lnSpc>
                <a:spcPct val="115000"/>
              </a:lnSpc>
              <a:spcBef>
                <a:spcPts val="800"/>
              </a:spcBef>
              <a:spcAft>
                <a:spcPts val="0"/>
              </a:spcAft>
              <a:buClr>
                <a:schemeClr val="dk1"/>
              </a:buClr>
              <a:buSzPts val="900"/>
              <a:buChar char="●"/>
              <a:defRPr sz="900"/>
            </a:lvl7pPr>
            <a:lvl8pPr indent="-285750" lvl="7" marL="3657600">
              <a:lnSpc>
                <a:spcPct val="115000"/>
              </a:lnSpc>
              <a:spcBef>
                <a:spcPts val="800"/>
              </a:spcBef>
              <a:spcAft>
                <a:spcPts val="0"/>
              </a:spcAft>
              <a:buClr>
                <a:schemeClr val="dk1"/>
              </a:buClr>
              <a:buSzPts val="900"/>
              <a:buChar char="○"/>
              <a:defRPr sz="900"/>
            </a:lvl8pPr>
            <a:lvl9pPr indent="-285750" lvl="8" marL="4114800">
              <a:lnSpc>
                <a:spcPct val="115000"/>
              </a:lnSpc>
              <a:spcBef>
                <a:spcPts val="800"/>
              </a:spcBef>
              <a:spcAft>
                <a:spcPts val="800"/>
              </a:spcAft>
              <a:buClr>
                <a:schemeClr val="dk1"/>
              </a:buClr>
              <a:buSzPts val="900"/>
              <a:buChar char="■"/>
              <a:defRPr sz="900"/>
            </a:lvl9pPr>
          </a:lstStyle>
          <a:p/>
        </p:txBody>
      </p:sp>
      <p:sp>
        <p:nvSpPr>
          <p:cNvPr id="1210" name="Google Shape;1210;p63"/>
          <p:cNvSpPr txBox="1"/>
          <p:nvPr>
            <p:ph type="title"/>
          </p:nvPr>
        </p:nvSpPr>
        <p:spPr>
          <a:xfrm>
            <a:off x="277500" y="416250"/>
            <a:ext cx="8589000" cy="885000"/>
          </a:xfrm>
          <a:prstGeom prst="rect">
            <a:avLst/>
          </a:prstGeom>
        </p:spPr>
        <p:txBody>
          <a:bodyPr anchorCtr="0" anchor="t" bIns="0" lIns="0" spcFirstLastPara="1" rIns="0" wrap="square" tIns="91425">
            <a:noAutofit/>
          </a:bodyPr>
          <a:lstStyle>
            <a:lvl1pPr lvl="0">
              <a:lnSpc>
                <a:spcPct val="100000"/>
              </a:lnSpc>
              <a:spcBef>
                <a:spcPts val="0"/>
              </a:spcBef>
              <a:spcAft>
                <a:spcPts val="0"/>
              </a:spcAft>
              <a:buNone/>
              <a:defRPr sz="3000"/>
            </a:lvl1pPr>
            <a:lvl2pPr lvl="1" algn="ctr">
              <a:lnSpc>
                <a:spcPct val="115000"/>
              </a:lnSpc>
              <a:spcBef>
                <a:spcPts val="0"/>
              </a:spcBef>
              <a:spcAft>
                <a:spcPts val="0"/>
              </a:spcAft>
              <a:buNone/>
              <a:defRPr sz="4800">
                <a:latin typeface="Arimo SemiBold"/>
                <a:ea typeface="Arimo SemiBold"/>
                <a:cs typeface="Arimo SemiBold"/>
                <a:sym typeface="Arimo SemiBold"/>
              </a:defRPr>
            </a:lvl2pPr>
            <a:lvl3pPr lvl="2" algn="ctr">
              <a:lnSpc>
                <a:spcPct val="115000"/>
              </a:lnSpc>
              <a:spcBef>
                <a:spcPts val="0"/>
              </a:spcBef>
              <a:spcAft>
                <a:spcPts val="0"/>
              </a:spcAft>
              <a:buNone/>
              <a:defRPr sz="4800">
                <a:latin typeface="Arimo SemiBold"/>
                <a:ea typeface="Arimo SemiBold"/>
                <a:cs typeface="Arimo SemiBold"/>
                <a:sym typeface="Arimo SemiBold"/>
              </a:defRPr>
            </a:lvl3pPr>
            <a:lvl4pPr lvl="3" algn="ctr">
              <a:lnSpc>
                <a:spcPct val="115000"/>
              </a:lnSpc>
              <a:spcBef>
                <a:spcPts val="0"/>
              </a:spcBef>
              <a:spcAft>
                <a:spcPts val="0"/>
              </a:spcAft>
              <a:buNone/>
              <a:defRPr sz="4800">
                <a:latin typeface="Arimo SemiBold"/>
                <a:ea typeface="Arimo SemiBold"/>
                <a:cs typeface="Arimo SemiBold"/>
                <a:sym typeface="Arimo SemiBold"/>
              </a:defRPr>
            </a:lvl4pPr>
            <a:lvl5pPr lvl="4" algn="ctr">
              <a:lnSpc>
                <a:spcPct val="115000"/>
              </a:lnSpc>
              <a:spcBef>
                <a:spcPts val="0"/>
              </a:spcBef>
              <a:spcAft>
                <a:spcPts val="0"/>
              </a:spcAft>
              <a:buNone/>
              <a:defRPr sz="4800">
                <a:latin typeface="Arimo SemiBold"/>
                <a:ea typeface="Arimo SemiBold"/>
                <a:cs typeface="Arimo SemiBold"/>
                <a:sym typeface="Arimo SemiBold"/>
              </a:defRPr>
            </a:lvl5pPr>
            <a:lvl6pPr lvl="5" algn="ctr">
              <a:lnSpc>
                <a:spcPct val="115000"/>
              </a:lnSpc>
              <a:spcBef>
                <a:spcPts val="0"/>
              </a:spcBef>
              <a:spcAft>
                <a:spcPts val="0"/>
              </a:spcAft>
              <a:buNone/>
              <a:defRPr sz="4800">
                <a:latin typeface="Arimo SemiBold"/>
                <a:ea typeface="Arimo SemiBold"/>
                <a:cs typeface="Arimo SemiBold"/>
                <a:sym typeface="Arimo SemiBold"/>
              </a:defRPr>
            </a:lvl6pPr>
            <a:lvl7pPr lvl="6" algn="ctr">
              <a:lnSpc>
                <a:spcPct val="115000"/>
              </a:lnSpc>
              <a:spcBef>
                <a:spcPts val="0"/>
              </a:spcBef>
              <a:spcAft>
                <a:spcPts val="0"/>
              </a:spcAft>
              <a:buNone/>
              <a:defRPr sz="4800">
                <a:latin typeface="Arimo SemiBold"/>
                <a:ea typeface="Arimo SemiBold"/>
                <a:cs typeface="Arimo SemiBold"/>
                <a:sym typeface="Arimo SemiBold"/>
              </a:defRPr>
            </a:lvl7pPr>
            <a:lvl8pPr lvl="7" algn="ctr">
              <a:lnSpc>
                <a:spcPct val="115000"/>
              </a:lnSpc>
              <a:spcBef>
                <a:spcPts val="0"/>
              </a:spcBef>
              <a:spcAft>
                <a:spcPts val="0"/>
              </a:spcAft>
              <a:buNone/>
              <a:defRPr sz="4800">
                <a:latin typeface="Arimo SemiBold"/>
                <a:ea typeface="Arimo SemiBold"/>
                <a:cs typeface="Arimo SemiBold"/>
                <a:sym typeface="Arimo SemiBold"/>
              </a:defRPr>
            </a:lvl8pPr>
            <a:lvl9pPr lvl="8" algn="ctr">
              <a:lnSpc>
                <a:spcPct val="115000"/>
              </a:lnSpc>
              <a:spcBef>
                <a:spcPts val="0"/>
              </a:spcBef>
              <a:spcAft>
                <a:spcPts val="0"/>
              </a:spcAft>
              <a:buNone/>
              <a:defRPr sz="4800">
                <a:latin typeface="Arimo SemiBold"/>
                <a:ea typeface="Arimo SemiBold"/>
                <a:cs typeface="Arimo SemiBold"/>
                <a:sym typeface="Arimo SemiBold"/>
              </a:defRPr>
            </a:lvl9pPr>
          </a:lstStyle>
          <a:p/>
        </p:txBody>
      </p:sp>
      <p:sp>
        <p:nvSpPr>
          <p:cNvPr id="1211" name="Google Shape;1211;p63"/>
          <p:cNvSpPr txBox="1"/>
          <p:nvPr>
            <p:ph idx="16" type="subTitle"/>
          </p:nvPr>
        </p:nvSpPr>
        <p:spPr>
          <a:xfrm>
            <a:off x="277500" y="278858"/>
            <a:ext cx="1630200" cy="13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Arimo"/>
              <a:buNone/>
              <a:defRPr sz="800">
                <a:latin typeface="Arimo"/>
                <a:ea typeface="Arimo"/>
                <a:cs typeface="Arimo"/>
                <a:sym typeface="Arimo"/>
              </a:defRPr>
            </a:lvl1pPr>
            <a:lvl2pPr lvl="1">
              <a:spcBef>
                <a:spcPts val="0"/>
              </a:spcBef>
              <a:spcAft>
                <a:spcPts val="0"/>
              </a:spcAft>
              <a:buClr>
                <a:schemeClr val="dk1"/>
              </a:buClr>
              <a:buSzPts val="1400"/>
              <a:buFont typeface="Arimo"/>
              <a:buNone/>
              <a:defRPr>
                <a:latin typeface="Arimo"/>
                <a:ea typeface="Arimo"/>
                <a:cs typeface="Arimo"/>
                <a:sym typeface="Arimo"/>
              </a:defRPr>
            </a:lvl2pPr>
            <a:lvl3pPr lvl="2">
              <a:spcBef>
                <a:spcPts val="0"/>
              </a:spcBef>
              <a:spcAft>
                <a:spcPts val="0"/>
              </a:spcAft>
              <a:buClr>
                <a:schemeClr val="dk1"/>
              </a:buClr>
              <a:buSzPts val="1400"/>
              <a:buFont typeface="Arimo"/>
              <a:buNone/>
              <a:defRPr>
                <a:latin typeface="Arimo"/>
                <a:ea typeface="Arimo"/>
                <a:cs typeface="Arimo"/>
                <a:sym typeface="Arimo"/>
              </a:defRPr>
            </a:lvl3pPr>
            <a:lvl4pPr lvl="3">
              <a:spcBef>
                <a:spcPts val="0"/>
              </a:spcBef>
              <a:spcAft>
                <a:spcPts val="0"/>
              </a:spcAft>
              <a:buClr>
                <a:schemeClr val="dk1"/>
              </a:buClr>
              <a:buSzPts val="1400"/>
              <a:buFont typeface="Arimo"/>
              <a:buNone/>
              <a:defRPr>
                <a:latin typeface="Arimo"/>
                <a:ea typeface="Arimo"/>
                <a:cs typeface="Arimo"/>
                <a:sym typeface="Arimo"/>
              </a:defRPr>
            </a:lvl4pPr>
            <a:lvl5pPr lvl="4">
              <a:spcBef>
                <a:spcPts val="0"/>
              </a:spcBef>
              <a:spcAft>
                <a:spcPts val="0"/>
              </a:spcAft>
              <a:buClr>
                <a:schemeClr val="dk1"/>
              </a:buClr>
              <a:buSzPts val="1400"/>
              <a:buFont typeface="Arimo"/>
              <a:buNone/>
              <a:defRPr>
                <a:latin typeface="Arimo"/>
                <a:ea typeface="Arimo"/>
                <a:cs typeface="Arimo"/>
                <a:sym typeface="Arimo"/>
              </a:defRPr>
            </a:lvl5pPr>
            <a:lvl6pPr lvl="5">
              <a:spcBef>
                <a:spcPts val="0"/>
              </a:spcBef>
              <a:spcAft>
                <a:spcPts val="0"/>
              </a:spcAft>
              <a:buClr>
                <a:schemeClr val="dk1"/>
              </a:buClr>
              <a:buSzPts val="1400"/>
              <a:buFont typeface="Arimo"/>
              <a:buNone/>
              <a:defRPr>
                <a:latin typeface="Arimo"/>
                <a:ea typeface="Arimo"/>
                <a:cs typeface="Arimo"/>
                <a:sym typeface="Arimo"/>
              </a:defRPr>
            </a:lvl6pPr>
            <a:lvl7pPr lvl="6">
              <a:spcBef>
                <a:spcPts val="0"/>
              </a:spcBef>
              <a:spcAft>
                <a:spcPts val="0"/>
              </a:spcAft>
              <a:buClr>
                <a:schemeClr val="dk1"/>
              </a:buClr>
              <a:buSzPts val="1400"/>
              <a:buFont typeface="Arimo"/>
              <a:buNone/>
              <a:defRPr>
                <a:latin typeface="Arimo"/>
                <a:ea typeface="Arimo"/>
                <a:cs typeface="Arimo"/>
                <a:sym typeface="Arimo"/>
              </a:defRPr>
            </a:lvl7pPr>
            <a:lvl8pPr lvl="7">
              <a:spcBef>
                <a:spcPts val="0"/>
              </a:spcBef>
              <a:spcAft>
                <a:spcPts val="0"/>
              </a:spcAft>
              <a:buClr>
                <a:schemeClr val="dk1"/>
              </a:buClr>
              <a:buSzPts val="1400"/>
              <a:buFont typeface="Arimo"/>
              <a:buNone/>
              <a:defRPr>
                <a:latin typeface="Arimo"/>
                <a:ea typeface="Arimo"/>
                <a:cs typeface="Arimo"/>
                <a:sym typeface="Arimo"/>
              </a:defRPr>
            </a:lvl8pPr>
            <a:lvl9pPr lvl="8">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212" name="Google Shape;1212;p63"/>
          <p:cNvSpPr txBox="1"/>
          <p:nvPr>
            <p:ph idx="17" type="subTitle"/>
          </p:nvPr>
        </p:nvSpPr>
        <p:spPr>
          <a:xfrm>
            <a:off x="7236300" y="278858"/>
            <a:ext cx="1630200" cy="137400"/>
          </a:xfrm>
          <a:prstGeom prst="rect">
            <a:avLst/>
          </a:prstGeom>
        </p:spPr>
        <p:txBody>
          <a:bodyPr anchorCtr="0" anchor="t" bIns="0" lIns="0" spcFirstLastPara="1" rIns="0" wrap="square" tIns="0">
            <a:noAutofit/>
          </a:bodyPr>
          <a:lstStyle>
            <a:lvl1pPr lvl="0" algn="r">
              <a:spcBef>
                <a:spcPts val="0"/>
              </a:spcBef>
              <a:spcAft>
                <a:spcPts val="0"/>
              </a:spcAft>
              <a:buClr>
                <a:schemeClr val="dk1"/>
              </a:buClr>
              <a:buSzPts val="800"/>
              <a:buFont typeface="Arimo"/>
              <a:buNone/>
              <a:defRPr sz="800">
                <a:latin typeface="Arimo"/>
                <a:ea typeface="Arimo"/>
                <a:cs typeface="Arimo"/>
                <a:sym typeface="Arimo"/>
              </a:defRPr>
            </a:lvl1pPr>
            <a:lvl2pPr lvl="1">
              <a:spcBef>
                <a:spcPts val="0"/>
              </a:spcBef>
              <a:spcAft>
                <a:spcPts val="0"/>
              </a:spcAft>
              <a:buClr>
                <a:schemeClr val="dk1"/>
              </a:buClr>
              <a:buSzPts val="1400"/>
              <a:buFont typeface="Arimo"/>
              <a:buNone/>
              <a:defRPr>
                <a:latin typeface="Arimo"/>
                <a:ea typeface="Arimo"/>
                <a:cs typeface="Arimo"/>
                <a:sym typeface="Arimo"/>
              </a:defRPr>
            </a:lvl2pPr>
            <a:lvl3pPr lvl="2">
              <a:spcBef>
                <a:spcPts val="0"/>
              </a:spcBef>
              <a:spcAft>
                <a:spcPts val="0"/>
              </a:spcAft>
              <a:buClr>
                <a:schemeClr val="dk1"/>
              </a:buClr>
              <a:buSzPts val="1400"/>
              <a:buFont typeface="Arimo"/>
              <a:buNone/>
              <a:defRPr>
                <a:latin typeface="Arimo"/>
                <a:ea typeface="Arimo"/>
                <a:cs typeface="Arimo"/>
                <a:sym typeface="Arimo"/>
              </a:defRPr>
            </a:lvl3pPr>
            <a:lvl4pPr lvl="3">
              <a:spcBef>
                <a:spcPts val="0"/>
              </a:spcBef>
              <a:spcAft>
                <a:spcPts val="0"/>
              </a:spcAft>
              <a:buClr>
                <a:schemeClr val="dk1"/>
              </a:buClr>
              <a:buSzPts val="1400"/>
              <a:buFont typeface="Arimo"/>
              <a:buNone/>
              <a:defRPr>
                <a:latin typeface="Arimo"/>
                <a:ea typeface="Arimo"/>
                <a:cs typeface="Arimo"/>
                <a:sym typeface="Arimo"/>
              </a:defRPr>
            </a:lvl4pPr>
            <a:lvl5pPr lvl="4">
              <a:spcBef>
                <a:spcPts val="0"/>
              </a:spcBef>
              <a:spcAft>
                <a:spcPts val="0"/>
              </a:spcAft>
              <a:buClr>
                <a:schemeClr val="dk1"/>
              </a:buClr>
              <a:buSzPts val="1400"/>
              <a:buFont typeface="Arimo"/>
              <a:buNone/>
              <a:defRPr>
                <a:latin typeface="Arimo"/>
                <a:ea typeface="Arimo"/>
                <a:cs typeface="Arimo"/>
                <a:sym typeface="Arimo"/>
              </a:defRPr>
            </a:lvl5pPr>
            <a:lvl6pPr lvl="5">
              <a:spcBef>
                <a:spcPts val="0"/>
              </a:spcBef>
              <a:spcAft>
                <a:spcPts val="0"/>
              </a:spcAft>
              <a:buClr>
                <a:schemeClr val="dk1"/>
              </a:buClr>
              <a:buSzPts val="1400"/>
              <a:buFont typeface="Arimo"/>
              <a:buNone/>
              <a:defRPr>
                <a:latin typeface="Arimo"/>
                <a:ea typeface="Arimo"/>
                <a:cs typeface="Arimo"/>
                <a:sym typeface="Arimo"/>
              </a:defRPr>
            </a:lvl6pPr>
            <a:lvl7pPr lvl="6">
              <a:spcBef>
                <a:spcPts val="0"/>
              </a:spcBef>
              <a:spcAft>
                <a:spcPts val="0"/>
              </a:spcAft>
              <a:buClr>
                <a:schemeClr val="dk1"/>
              </a:buClr>
              <a:buSzPts val="1400"/>
              <a:buFont typeface="Arimo"/>
              <a:buNone/>
              <a:defRPr>
                <a:latin typeface="Arimo"/>
                <a:ea typeface="Arimo"/>
                <a:cs typeface="Arimo"/>
                <a:sym typeface="Arimo"/>
              </a:defRPr>
            </a:lvl7pPr>
            <a:lvl8pPr lvl="7">
              <a:spcBef>
                <a:spcPts val="0"/>
              </a:spcBef>
              <a:spcAft>
                <a:spcPts val="0"/>
              </a:spcAft>
              <a:buClr>
                <a:schemeClr val="dk1"/>
              </a:buClr>
              <a:buSzPts val="1400"/>
              <a:buFont typeface="Arimo"/>
              <a:buNone/>
              <a:defRPr>
                <a:latin typeface="Arimo"/>
                <a:ea typeface="Arimo"/>
                <a:cs typeface="Arimo"/>
                <a:sym typeface="Arimo"/>
              </a:defRPr>
            </a:lvl8pPr>
            <a:lvl9pPr lvl="8">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213" name="Google Shape;1213;p63"/>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algn="r">
              <a:lnSpc>
                <a:spcPct val="100000"/>
              </a:lnSpc>
              <a:spcBef>
                <a:spcPts val="0"/>
              </a:spcBef>
              <a:spcAft>
                <a:spcPts val="0"/>
              </a:spcAft>
              <a:buSzPts val="700"/>
              <a:buNone/>
              <a:defRPr sz="700">
                <a:solidFill>
                  <a:schemeClr val="dk1"/>
                </a:solidFill>
                <a:latin typeface="Arimo"/>
                <a:ea typeface="Arimo"/>
                <a:cs typeface="Arimo"/>
                <a:sym typeface="Arimo"/>
              </a:defRPr>
            </a:lvl1pPr>
            <a:lvl2pPr indent="0" lvl="1" marL="0" marR="0" algn="r">
              <a:lnSpc>
                <a:spcPct val="100000"/>
              </a:lnSpc>
              <a:spcBef>
                <a:spcPts val="0"/>
              </a:spcBef>
              <a:spcAft>
                <a:spcPts val="0"/>
              </a:spcAft>
              <a:buSzPts val="700"/>
              <a:buNone/>
              <a:defRPr sz="700">
                <a:solidFill>
                  <a:schemeClr val="dk1"/>
                </a:solidFill>
                <a:latin typeface="Arimo"/>
                <a:ea typeface="Arimo"/>
                <a:cs typeface="Arimo"/>
                <a:sym typeface="Arimo"/>
              </a:defRPr>
            </a:lvl2pPr>
            <a:lvl3pPr indent="0" lvl="2" marL="0" marR="0" algn="r">
              <a:lnSpc>
                <a:spcPct val="100000"/>
              </a:lnSpc>
              <a:spcBef>
                <a:spcPts val="0"/>
              </a:spcBef>
              <a:spcAft>
                <a:spcPts val="0"/>
              </a:spcAft>
              <a:buSzPts val="700"/>
              <a:buNone/>
              <a:defRPr sz="700">
                <a:solidFill>
                  <a:schemeClr val="dk1"/>
                </a:solidFill>
                <a:latin typeface="Arimo"/>
                <a:ea typeface="Arimo"/>
                <a:cs typeface="Arimo"/>
                <a:sym typeface="Arimo"/>
              </a:defRPr>
            </a:lvl3pPr>
            <a:lvl4pPr indent="0" lvl="3" marL="0" marR="0" algn="r">
              <a:lnSpc>
                <a:spcPct val="100000"/>
              </a:lnSpc>
              <a:spcBef>
                <a:spcPts val="0"/>
              </a:spcBef>
              <a:spcAft>
                <a:spcPts val="0"/>
              </a:spcAft>
              <a:buSzPts val="700"/>
              <a:buNone/>
              <a:defRPr sz="700">
                <a:solidFill>
                  <a:schemeClr val="dk1"/>
                </a:solidFill>
                <a:latin typeface="Arimo"/>
                <a:ea typeface="Arimo"/>
                <a:cs typeface="Arimo"/>
                <a:sym typeface="Arimo"/>
              </a:defRPr>
            </a:lvl4pPr>
            <a:lvl5pPr indent="0" lvl="4" marL="0" marR="0" algn="r">
              <a:lnSpc>
                <a:spcPct val="100000"/>
              </a:lnSpc>
              <a:spcBef>
                <a:spcPts val="0"/>
              </a:spcBef>
              <a:spcAft>
                <a:spcPts val="0"/>
              </a:spcAft>
              <a:buSzPts val="700"/>
              <a:buNone/>
              <a:defRPr sz="700">
                <a:solidFill>
                  <a:schemeClr val="dk1"/>
                </a:solidFill>
                <a:latin typeface="Arimo"/>
                <a:ea typeface="Arimo"/>
                <a:cs typeface="Arimo"/>
                <a:sym typeface="Arimo"/>
              </a:defRPr>
            </a:lvl5pPr>
            <a:lvl6pPr indent="0" lvl="5" marL="0" marR="0" algn="r">
              <a:lnSpc>
                <a:spcPct val="100000"/>
              </a:lnSpc>
              <a:spcBef>
                <a:spcPts val="0"/>
              </a:spcBef>
              <a:spcAft>
                <a:spcPts val="0"/>
              </a:spcAft>
              <a:buSzPts val="700"/>
              <a:buNone/>
              <a:defRPr sz="700">
                <a:solidFill>
                  <a:schemeClr val="dk1"/>
                </a:solidFill>
                <a:latin typeface="Arimo"/>
                <a:ea typeface="Arimo"/>
                <a:cs typeface="Arimo"/>
                <a:sym typeface="Arimo"/>
              </a:defRPr>
            </a:lvl6pPr>
            <a:lvl7pPr indent="0" lvl="6" marL="0" marR="0" algn="r">
              <a:lnSpc>
                <a:spcPct val="100000"/>
              </a:lnSpc>
              <a:spcBef>
                <a:spcPts val="0"/>
              </a:spcBef>
              <a:spcAft>
                <a:spcPts val="0"/>
              </a:spcAft>
              <a:buSzPts val="700"/>
              <a:buNone/>
              <a:defRPr sz="700">
                <a:solidFill>
                  <a:schemeClr val="dk1"/>
                </a:solidFill>
                <a:latin typeface="Arimo"/>
                <a:ea typeface="Arimo"/>
                <a:cs typeface="Arimo"/>
                <a:sym typeface="Arimo"/>
              </a:defRPr>
            </a:lvl7pPr>
            <a:lvl8pPr indent="0" lvl="7" marL="0" marR="0" algn="r">
              <a:lnSpc>
                <a:spcPct val="100000"/>
              </a:lnSpc>
              <a:spcBef>
                <a:spcPts val="0"/>
              </a:spcBef>
              <a:spcAft>
                <a:spcPts val="0"/>
              </a:spcAft>
              <a:buSzPts val="700"/>
              <a:buNone/>
              <a:defRPr sz="700">
                <a:solidFill>
                  <a:schemeClr val="dk1"/>
                </a:solidFill>
                <a:latin typeface="Arimo"/>
                <a:ea typeface="Arimo"/>
                <a:cs typeface="Arimo"/>
                <a:sym typeface="Arimo"/>
              </a:defRPr>
            </a:lvl8pPr>
            <a:lvl9pPr indent="0" lvl="8" marL="0" marR="0" algn="r">
              <a:lnSpc>
                <a:spcPct val="100000"/>
              </a:lnSpc>
              <a:spcBef>
                <a:spcPts val="0"/>
              </a:spcBef>
              <a:spcAft>
                <a:spcPts val="0"/>
              </a:spcAft>
              <a:buSzPts val="700"/>
              <a:buNone/>
              <a:defRPr sz="700">
                <a:solidFill>
                  <a:schemeClr val="dk1"/>
                </a:solidFill>
                <a:latin typeface="Arimo"/>
                <a:ea typeface="Arimo"/>
                <a:cs typeface="Arimo"/>
                <a:sym typeface="Arimo"/>
              </a:defRPr>
            </a:lvl9pPr>
          </a:lstStyle>
          <a:p>
            <a:pPr indent="-44450" lvl="0" marL="0" rtl="0" algn="r">
              <a:spcBef>
                <a:spcPts val="0"/>
              </a:spcBef>
              <a:spcAft>
                <a:spcPts val="0"/>
              </a:spcAft>
              <a:buClr>
                <a:schemeClr val="dk1"/>
              </a:buClr>
              <a:buSzPts val="700"/>
              <a:buFont typeface="Arimo"/>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 Alt 1">
  <p:cSld name="BLANK_1_1_1_1_1_1_1_1_1_1_1_1_1_1_1_1">
    <p:bg>
      <p:bgPr>
        <a:solidFill>
          <a:schemeClr val="accent5"/>
        </a:solidFill>
      </p:bgPr>
    </p:bg>
    <p:spTree>
      <p:nvGrpSpPr>
        <p:cNvPr id="1214" name="Shape 1214"/>
        <p:cNvGrpSpPr/>
        <p:nvPr/>
      </p:nvGrpSpPr>
      <p:grpSpPr>
        <a:xfrm>
          <a:off x="0" y="0"/>
          <a:ext cx="0" cy="0"/>
          <a:chOff x="0" y="0"/>
          <a:chExt cx="0" cy="0"/>
        </a:xfrm>
      </p:grpSpPr>
      <p:sp>
        <p:nvSpPr>
          <p:cNvPr id="1215" name="Google Shape;1215;p64"/>
          <p:cNvSpPr/>
          <p:nvPr>
            <p:ph idx="2" type="pic"/>
          </p:nvPr>
        </p:nvSpPr>
        <p:spPr>
          <a:xfrm>
            <a:off x="392100" y="411300"/>
            <a:ext cx="4915800" cy="4333200"/>
          </a:xfrm>
          <a:prstGeom prst="roundRect">
            <a:avLst>
              <a:gd fmla="val 11160" name="adj"/>
            </a:avLst>
          </a:prstGeom>
          <a:noFill/>
          <a:ln>
            <a:noFill/>
          </a:ln>
        </p:spPr>
      </p:sp>
      <p:sp>
        <p:nvSpPr>
          <p:cNvPr id="1216" name="Google Shape;1216;p64"/>
          <p:cNvSpPr txBox="1"/>
          <p:nvPr>
            <p:ph type="title"/>
          </p:nvPr>
        </p:nvSpPr>
        <p:spPr>
          <a:xfrm>
            <a:off x="6045100" y="2344250"/>
            <a:ext cx="2820600" cy="1023600"/>
          </a:xfrm>
          <a:prstGeom prst="rect">
            <a:avLst/>
          </a:prstGeom>
        </p:spPr>
        <p:txBody>
          <a:bodyPr anchorCtr="0" anchor="b" bIns="0" lIns="0" spcFirstLastPara="1" rIns="0" wrap="square" tIns="91425">
            <a:noAutofit/>
          </a:bodyPr>
          <a:lstStyle>
            <a:lvl1pPr lvl="0">
              <a:lnSpc>
                <a:spcPct val="100000"/>
              </a:lnSpc>
              <a:spcBef>
                <a:spcPts val="0"/>
              </a:spcBef>
              <a:spcAft>
                <a:spcPts val="0"/>
              </a:spcAft>
              <a:buNone/>
              <a:defRPr sz="2000"/>
            </a:lvl1pPr>
            <a:lvl2pPr lvl="1" algn="ctr">
              <a:lnSpc>
                <a:spcPct val="115000"/>
              </a:lnSpc>
              <a:spcBef>
                <a:spcPts val="0"/>
              </a:spcBef>
              <a:spcAft>
                <a:spcPts val="0"/>
              </a:spcAft>
              <a:buNone/>
              <a:defRPr sz="4800">
                <a:latin typeface="Arimo Medium"/>
                <a:ea typeface="Arimo Medium"/>
                <a:cs typeface="Arimo Medium"/>
                <a:sym typeface="Arimo Medium"/>
              </a:defRPr>
            </a:lvl2pPr>
            <a:lvl3pPr lvl="2" algn="ctr">
              <a:lnSpc>
                <a:spcPct val="115000"/>
              </a:lnSpc>
              <a:spcBef>
                <a:spcPts val="0"/>
              </a:spcBef>
              <a:spcAft>
                <a:spcPts val="0"/>
              </a:spcAft>
              <a:buNone/>
              <a:defRPr sz="4800">
                <a:latin typeface="Arimo Medium"/>
                <a:ea typeface="Arimo Medium"/>
                <a:cs typeface="Arimo Medium"/>
                <a:sym typeface="Arimo Medium"/>
              </a:defRPr>
            </a:lvl3pPr>
            <a:lvl4pPr lvl="3" algn="ctr">
              <a:lnSpc>
                <a:spcPct val="115000"/>
              </a:lnSpc>
              <a:spcBef>
                <a:spcPts val="0"/>
              </a:spcBef>
              <a:spcAft>
                <a:spcPts val="0"/>
              </a:spcAft>
              <a:buNone/>
              <a:defRPr sz="4800">
                <a:latin typeface="Arimo Medium"/>
                <a:ea typeface="Arimo Medium"/>
                <a:cs typeface="Arimo Medium"/>
                <a:sym typeface="Arimo Medium"/>
              </a:defRPr>
            </a:lvl4pPr>
            <a:lvl5pPr lvl="4" algn="ctr">
              <a:lnSpc>
                <a:spcPct val="115000"/>
              </a:lnSpc>
              <a:spcBef>
                <a:spcPts val="0"/>
              </a:spcBef>
              <a:spcAft>
                <a:spcPts val="0"/>
              </a:spcAft>
              <a:buNone/>
              <a:defRPr sz="4800">
                <a:latin typeface="Arimo Medium"/>
                <a:ea typeface="Arimo Medium"/>
                <a:cs typeface="Arimo Medium"/>
                <a:sym typeface="Arimo Medium"/>
              </a:defRPr>
            </a:lvl5pPr>
            <a:lvl6pPr lvl="5" algn="ctr">
              <a:lnSpc>
                <a:spcPct val="115000"/>
              </a:lnSpc>
              <a:spcBef>
                <a:spcPts val="0"/>
              </a:spcBef>
              <a:spcAft>
                <a:spcPts val="0"/>
              </a:spcAft>
              <a:buNone/>
              <a:defRPr sz="4800">
                <a:latin typeface="Arimo Medium"/>
                <a:ea typeface="Arimo Medium"/>
                <a:cs typeface="Arimo Medium"/>
                <a:sym typeface="Arimo Medium"/>
              </a:defRPr>
            </a:lvl6pPr>
            <a:lvl7pPr lvl="6" algn="ctr">
              <a:lnSpc>
                <a:spcPct val="115000"/>
              </a:lnSpc>
              <a:spcBef>
                <a:spcPts val="0"/>
              </a:spcBef>
              <a:spcAft>
                <a:spcPts val="0"/>
              </a:spcAft>
              <a:buNone/>
              <a:defRPr sz="4800">
                <a:latin typeface="Arimo Medium"/>
                <a:ea typeface="Arimo Medium"/>
                <a:cs typeface="Arimo Medium"/>
                <a:sym typeface="Arimo Medium"/>
              </a:defRPr>
            </a:lvl7pPr>
            <a:lvl8pPr lvl="7" algn="ctr">
              <a:lnSpc>
                <a:spcPct val="115000"/>
              </a:lnSpc>
              <a:spcBef>
                <a:spcPts val="0"/>
              </a:spcBef>
              <a:spcAft>
                <a:spcPts val="0"/>
              </a:spcAft>
              <a:buNone/>
              <a:defRPr sz="4800">
                <a:latin typeface="Arimo Medium"/>
                <a:ea typeface="Arimo Medium"/>
                <a:cs typeface="Arimo Medium"/>
                <a:sym typeface="Arimo Medium"/>
              </a:defRPr>
            </a:lvl8pPr>
            <a:lvl9pPr lvl="8" algn="ctr">
              <a:lnSpc>
                <a:spcPct val="115000"/>
              </a:lnSpc>
              <a:spcBef>
                <a:spcPts val="0"/>
              </a:spcBef>
              <a:spcAft>
                <a:spcPts val="0"/>
              </a:spcAft>
              <a:buNone/>
              <a:defRPr sz="4800">
                <a:latin typeface="Arimo Medium"/>
                <a:ea typeface="Arimo Medium"/>
                <a:cs typeface="Arimo Medium"/>
                <a:sym typeface="Arimo Medium"/>
              </a:defRPr>
            </a:lvl9pPr>
          </a:lstStyle>
          <a:p/>
        </p:txBody>
      </p:sp>
      <p:sp>
        <p:nvSpPr>
          <p:cNvPr id="1217" name="Google Shape;1217;p64"/>
          <p:cNvSpPr txBox="1"/>
          <p:nvPr>
            <p:ph idx="3" type="title"/>
          </p:nvPr>
        </p:nvSpPr>
        <p:spPr>
          <a:xfrm>
            <a:off x="6045100" y="3422542"/>
            <a:ext cx="2820600" cy="1023600"/>
          </a:xfrm>
          <a:prstGeom prst="rect">
            <a:avLst/>
          </a:prstGeom>
        </p:spPr>
        <p:txBody>
          <a:bodyPr anchorCtr="0" anchor="t" bIns="0" lIns="0" spcFirstLastPara="1" rIns="0" wrap="square" tIns="91425">
            <a:noAutofit/>
          </a:bodyPr>
          <a:lstStyle>
            <a:lvl1pPr lvl="0">
              <a:lnSpc>
                <a:spcPct val="100000"/>
              </a:lnSpc>
              <a:spcBef>
                <a:spcPts val="0"/>
              </a:spcBef>
              <a:spcAft>
                <a:spcPts val="0"/>
              </a:spcAft>
              <a:buNone/>
              <a:defRPr sz="1100"/>
            </a:lvl1pPr>
            <a:lvl2pPr lvl="1" algn="ctr">
              <a:lnSpc>
                <a:spcPct val="115000"/>
              </a:lnSpc>
              <a:spcBef>
                <a:spcPts val="0"/>
              </a:spcBef>
              <a:spcAft>
                <a:spcPts val="0"/>
              </a:spcAft>
              <a:buNone/>
              <a:defRPr sz="4800">
                <a:latin typeface="Arimo Medium"/>
                <a:ea typeface="Arimo Medium"/>
                <a:cs typeface="Arimo Medium"/>
                <a:sym typeface="Arimo Medium"/>
              </a:defRPr>
            </a:lvl2pPr>
            <a:lvl3pPr lvl="2" algn="ctr">
              <a:lnSpc>
                <a:spcPct val="115000"/>
              </a:lnSpc>
              <a:spcBef>
                <a:spcPts val="0"/>
              </a:spcBef>
              <a:spcAft>
                <a:spcPts val="0"/>
              </a:spcAft>
              <a:buNone/>
              <a:defRPr sz="4800">
                <a:latin typeface="Arimo Medium"/>
                <a:ea typeface="Arimo Medium"/>
                <a:cs typeface="Arimo Medium"/>
                <a:sym typeface="Arimo Medium"/>
              </a:defRPr>
            </a:lvl3pPr>
            <a:lvl4pPr lvl="3" algn="ctr">
              <a:lnSpc>
                <a:spcPct val="115000"/>
              </a:lnSpc>
              <a:spcBef>
                <a:spcPts val="0"/>
              </a:spcBef>
              <a:spcAft>
                <a:spcPts val="0"/>
              </a:spcAft>
              <a:buNone/>
              <a:defRPr sz="4800">
                <a:latin typeface="Arimo Medium"/>
                <a:ea typeface="Arimo Medium"/>
                <a:cs typeface="Arimo Medium"/>
                <a:sym typeface="Arimo Medium"/>
              </a:defRPr>
            </a:lvl4pPr>
            <a:lvl5pPr lvl="4" algn="ctr">
              <a:lnSpc>
                <a:spcPct val="115000"/>
              </a:lnSpc>
              <a:spcBef>
                <a:spcPts val="0"/>
              </a:spcBef>
              <a:spcAft>
                <a:spcPts val="0"/>
              </a:spcAft>
              <a:buNone/>
              <a:defRPr sz="4800">
                <a:latin typeface="Arimo Medium"/>
                <a:ea typeface="Arimo Medium"/>
                <a:cs typeface="Arimo Medium"/>
                <a:sym typeface="Arimo Medium"/>
              </a:defRPr>
            </a:lvl5pPr>
            <a:lvl6pPr lvl="5" algn="ctr">
              <a:lnSpc>
                <a:spcPct val="115000"/>
              </a:lnSpc>
              <a:spcBef>
                <a:spcPts val="0"/>
              </a:spcBef>
              <a:spcAft>
                <a:spcPts val="0"/>
              </a:spcAft>
              <a:buNone/>
              <a:defRPr sz="4800">
                <a:latin typeface="Arimo Medium"/>
                <a:ea typeface="Arimo Medium"/>
                <a:cs typeface="Arimo Medium"/>
                <a:sym typeface="Arimo Medium"/>
              </a:defRPr>
            </a:lvl6pPr>
            <a:lvl7pPr lvl="6" algn="ctr">
              <a:lnSpc>
                <a:spcPct val="115000"/>
              </a:lnSpc>
              <a:spcBef>
                <a:spcPts val="0"/>
              </a:spcBef>
              <a:spcAft>
                <a:spcPts val="0"/>
              </a:spcAft>
              <a:buNone/>
              <a:defRPr sz="4800">
                <a:latin typeface="Arimo Medium"/>
                <a:ea typeface="Arimo Medium"/>
                <a:cs typeface="Arimo Medium"/>
                <a:sym typeface="Arimo Medium"/>
              </a:defRPr>
            </a:lvl7pPr>
            <a:lvl8pPr lvl="7" algn="ctr">
              <a:lnSpc>
                <a:spcPct val="115000"/>
              </a:lnSpc>
              <a:spcBef>
                <a:spcPts val="0"/>
              </a:spcBef>
              <a:spcAft>
                <a:spcPts val="0"/>
              </a:spcAft>
              <a:buNone/>
              <a:defRPr sz="4800">
                <a:latin typeface="Arimo Medium"/>
                <a:ea typeface="Arimo Medium"/>
                <a:cs typeface="Arimo Medium"/>
                <a:sym typeface="Arimo Medium"/>
              </a:defRPr>
            </a:lvl8pPr>
            <a:lvl9pPr lvl="8" algn="ctr">
              <a:lnSpc>
                <a:spcPct val="115000"/>
              </a:lnSpc>
              <a:spcBef>
                <a:spcPts val="0"/>
              </a:spcBef>
              <a:spcAft>
                <a:spcPts val="0"/>
              </a:spcAft>
              <a:buNone/>
              <a:defRPr sz="4800">
                <a:latin typeface="Arimo Medium"/>
                <a:ea typeface="Arimo Medium"/>
                <a:cs typeface="Arimo Medium"/>
                <a:sym typeface="Arimo Medium"/>
              </a:defRPr>
            </a:lvl9pPr>
          </a:lstStyle>
          <a:p/>
        </p:txBody>
      </p:sp>
      <p:sp>
        <p:nvSpPr>
          <p:cNvPr id="1218" name="Google Shape;1218;p64"/>
          <p:cNvSpPr txBox="1"/>
          <p:nvPr>
            <p:ph idx="1" type="subTitle"/>
          </p:nvPr>
        </p:nvSpPr>
        <p:spPr>
          <a:xfrm>
            <a:off x="7236300" y="278858"/>
            <a:ext cx="1630200" cy="137400"/>
          </a:xfrm>
          <a:prstGeom prst="rect">
            <a:avLst/>
          </a:prstGeom>
        </p:spPr>
        <p:txBody>
          <a:bodyPr anchorCtr="0" anchor="t" bIns="0" lIns="0" spcFirstLastPara="1" rIns="0" wrap="square" tIns="0">
            <a:noAutofit/>
          </a:bodyPr>
          <a:lstStyle>
            <a:lvl1pPr lvl="0" algn="r">
              <a:spcBef>
                <a:spcPts val="0"/>
              </a:spcBef>
              <a:spcAft>
                <a:spcPts val="0"/>
              </a:spcAft>
              <a:buClr>
                <a:schemeClr val="dk1"/>
              </a:buClr>
              <a:buSzPts val="800"/>
              <a:buFont typeface="Arimo"/>
              <a:buNone/>
              <a:defRPr sz="800">
                <a:latin typeface="Arimo"/>
                <a:ea typeface="Arimo"/>
                <a:cs typeface="Arimo"/>
                <a:sym typeface="Arimo"/>
              </a:defRPr>
            </a:lvl1pPr>
            <a:lvl2pPr lvl="1">
              <a:spcBef>
                <a:spcPts val="0"/>
              </a:spcBef>
              <a:spcAft>
                <a:spcPts val="0"/>
              </a:spcAft>
              <a:buClr>
                <a:schemeClr val="dk1"/>
              </a:buClr>
              <a:buSzPts val="1400"/>
              <a:buFont typeface="Arimo"/>
              <a:buNone/>
              <a:defRPr>
                <a:latin typeface="Arimo"/>
                <a:ea typeface="Arimo"/>
                <a:cs typeface="Arimo"/>
                <a:sym typeface="Arimo"/>
              </a:defRPr>
            </a:lvl2pPr>
            <a:lvl3pPr lvl="2">
              <a:spcBef>
                <a:spcPts val="0"/>
              </a:spcBef>
              <a:spcAft>
                <a:spcPts val="0"/>
              </a:spcAft>
              <a:buClr>
                <a:schemeClr val="dk1"/>
              </a:buClr>
              <a:buSzPts val="1400"/>
              <a:buFont typeface="Arimo"/>
              <a:buNone/>
              <a:defRPr>
                <a:latin typeface="Arimo"/>
                <a:ea typeface="Arimo"/>
                <a:cs typeface="Arimo"/>
                <a:sym typeface="Arimo"/>
              </a:defRPr>
            </a:lvl3pPr>
            <a:lvl4pPr lvl="3">
              <a:spcBef>
                <a:spcPts val="0"/>
              </a:spcBef>
              <a:spcAft>
                <a:spcPts val="0"/>
              </a:spcAft>
              <a:buClr>
                <a:schemeClr val="dk1"/>
              </a:buClr>
              <a:buSzPts val="1400"/>
              <a:buFont typeface="Arimo"/>
              <a:buNone/>
              <a:defRPr>
                <a:latin typeface="Arimo"/>
                <a:ea typeface="Arimo"/>
                <a:cs typeface="Arimo"/>
                <a:sym typeface="Arimo"/>
              </a:defRPr>
            </a:lvl4pPr>
            <a:lvl5pPr lvl="4">
              <a:spcBef>
                <a:spcPts val="0"/>
              </a:spcBef>
              <a:spcAft>
                <a:spcPts val="0"/>
              </a:spcAft>
              <a:buClr>
                <a:schemeClr val="dk1"/>
              </a:buClr>
              <a:buSzPts val="1400"/>
              <a:buFont typeface="Arimo"/>
              <a:buNone/>
              <a:defRPr>
                <a:latin typeface="Arimo"/>
                <a:ea typeface="Arimo"/>
                <a:cs typeface="Arimo"/>
                <a:sym typeface="Arimo"/>
              </a:defRPr>
            </a:lvl5pPr>
            <a:lvl6pPr lvl="5">
              <a:spcBef>
                <a:spcPts val="0"/>
              </a:spcBef>
              <a:spcAft>
                <a:spcPts val="0"/>
              </a:spcAft>
              <a:buClr>
                <a:schemeClr val="dk1"/>
              </a:buClr>
              <a:buSzPts val="1400"/>
              <a:buFont typeface="Arimo"/>
              <a:buNone/>
              <a:defRPr>
                <a:latin typeface="Arimo"/>
                <a:ea typeface="Arimo"/>
                <a:cs typeface="Arimo"/>
                <a:sym typeface="Arimo"/>
              </a:defRPr>
            </a:lvl6pPr>
            <a:lvl7pPr lvl="6">
              <a:spcBef>
                <a:spcPts val="0"/>
              </a:spcBef>
              <a:spcAft>
                <a:spcPts val="0"/>
              </a:spcAft>
              <a:buClr>
                <a:schemeClr val="dk1"/>
              </a:buClr>
              <a:buSzPts val="1400"/>
              <a:buFont typeface="Arimo"/>
              <a:buNone/>
              <a:defRPr>
                <a:latin typeface="Arimo"/>
                <a:ea typeface="Arimo"/>
                <a:cs typeface="Arimo"/>
                <a:sym typeface="Arimo"/>
              </a:defRPr>
            </a:lvl7pPr>
            <a:lvl8pPr lvl="7">
              <a:spcBef>
                <a:spcPts val="0"/>
              </a:spcBef>
              <a:spcAft>
                <a:spcPts val="0"/>
              </a:spcAft>
              <a:buClr>
                <a:schemeClr val="dk1"/>
              </a:buClr>
              <a:buSzPts val="1400"/>
              <a:buFont typeface="Arimo"/>
              <a:buNone/>
              <a:defRPr>
                <a:latin typeface="Arimo"/>
                <a:ea typeface="Arimo"/>
                <a:cs typeface="Arimo"/>
                <a:sym typeface="Arimo"/>
              </a:defRPr>
            </a:lvl8pPr>
            <a:lvl9pPr lvl="8">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219" name="Google Shape;1219;p64"/>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algn="r">
              <a:lnSpc>
                <a:spcPct val="100000"/>
              </a:lnSpc>
              <a:spcBef>
                <a:spcPts val="0"/>
              </a:spcBef>
              <a:spcAft>
                <a:spcPts val="0"/>
              </a:spcAft>
              <a:buSzPts val="700"/>
              <a:buNone/>
              <a:defRPr sz="700">
                <a:solidFill>
                  <a:schemeClr val="dk1"/>
                </a:solidFill>
                <a:latin typeface="Arimo"/>
                <a:ea typeface="Arimo"/>
                <a:cs typeface="Arimo"/>
                <a:sym typeface="Arimo"/>
              </a:defRPr>
            </a:lvl1pPr>
            <a:lvl2pPr indent="0" lvl="1" marL="0" marR="0" algn="r">
              <a:lnSpc>
                <a:spcPct val="100000"/>
              </a:lnSpc>
              <a:spcBef>
                <a:spcPts val="0"/>
              </a:spcBef>
              <a:spcAft>
                <a:spcPts val="0"/>
              </a:spcAft>
              <a:buSzPts val="700"/>
              <a:buNone/>
              <a:defRPr sz="700">
                <a:solidFill>
                  <a:schemeClr val="dk1"/>
                </a:solidFill>
                <a:latin typeface="Arimo"/>
                <a:ea typeface="Arimo"/>
                <a:cs typeface="Arimo"/>
                <a:sym typeface="Arimo"/>
              </a:defRPr>
            </a:lvl2pPr>
            <a:lvl3pPr indent="0" lvl="2" marL="0" marR="0" algn="r">
              <a:lnSpc>
                <a:spcPct val="100000"/>
              </a:lnSpc>
              <a:spcBef>
                <a:spcPts val="0"/>
              </a:spcBef>
              <a:spcAft>
                <a:spcPts val="0"/>
              </a:spcAft>
              <a:buSzPts val="700"/>
              <a:buNone/>
              <a:defRPr sz="700">
                <a:solidFill>
                  <a:schemeClr val="dk1"/>
                </a:solidFill>
                <a:latin typeface="Arimo"/>
                <a:ea typeface="Arimo"/>
                <a:cs typeface="Arimo"/>
                <a:sym typeface="Arimo"/>
              </a:defRPr>
            </a:lvl3pPr>
            <a:lvl4pPr indent="0" lvl="3" marL="0" marR="0" algn="r">
              <a:lnSpc>
                <a:spcPct val="100000"/>
              </a:lnSpc>
              <a:spcBef>
                <a:spcPts val="0"/>
              </a:spcBef>
              <a:spcAft>
                <a:spcPts val="0"/>
              </a:spcAft>
              <a:buSzPts val="700"/>
              <a:buNone/>
              <a:defRPr sz="700">
                <a:solidFill>
                  <a:schemeClr val="dk1"/>
                </a:solidFill>
                <a:latin typeface="Arimo"/>
                <a:ea typeface="Arimo"/>
                <a:cs typeface="Arimo"/>
                <a:sym typeface="Arimo"/>
              </a:defRPr>
            </a:lvl4pPr>
            <a:lvl5pPr indent="0" lvl="4" marL="0" marR="0" algn="r">
              <a:lnSpc>
                <a:spcPct val="100000"/>
              </a:lnSpc>
              <a:spcBef>
                <a:spcPts val="0"/>
              </a:spcBef>
              <a:spcAft>
                <a:spcPts val="0"/>
              </a:spcAft>
              <a:buSzPts val="700"/>
              <a:buNone/>
              <a:defRPr sz="700">
                <a:solidFill>
                  <a:schemeClr val="dk1"/>
                </a:solidFill>
                <a:latin typeface="Arimo"/>
                <a:ea typeface="Arimo"/>
                <a:cs typeface="Arimo"/>
                <a:sym typeface="Arimo"/>
              </a:defRPr>
            </a:lvl5pPr>
            <a:lvl6pPr indent="0" lvl="5" marL="0" marR="0" algn="r">
              <a:lnSpc>
                <a:spcPct val="100000"/>
              </a:lnSpc>
              <a:spcBef>
                <a:spcPts val="0"/>
              </a:spcBef>
              <a:spcAft>
                <a:spcPts val="0"/>
              </a:spcAft>
              <a:buSzPts val="700"/>
              <a:buNone/>
              <a:defRPr sz="700">
                <a:solidFill>
                  <a:schemeClr val="dk1"/>
                </a:solidFill>
                <a:latin typeface="Arimo"/>
                <a:ea typeface="Arimo"/>
                <a:cs typeface="Arimo"/>
                <a:sym typeface="Arimo"/>
              </a:defRPr>
            </a:lvl6pPr>
            <a:lvl7pPr indent="0" lvl="6" marL="0" marR="0" algn="r">
              <a:lnSpc>
                <a:spcPct val="100000"/>
              </a:lnSpc>
              <a:spcBef>
                <a:spcPts val="0"/>
              </a:spcBef>
              <a:spcAft>
                <a:spcPts val="0"/>
              </a:spcAft>
              <a:buSzPts val="700"/>
              <a:buNone/>
              <a:defRPr sz="700">
                <a:solidFill>
                  <a:schemeClr val="dk1"/>
                </a:solidFill>
                <a:latin typeface="Arimo"/>
                <a:ea typeface="Arimo"/>
                <a:cs typeface="Arimo"/>
                <a:sym typeface="Arimo"/>
              </a:defRPr>
            </a:lvl7pPr>
            <a:lvl8pPr indent="0" lvl="7" marL="0" marR="0" algn="r">
              <a:lnSpc>
                <a:spcPct val="100000"/>
              </a:lnSpc>
              <a:spcBef>
                <a:spcPts val="0"/>
              </a:spcBef>
              <a:spcAft>
                <a:spcPts val="0"/>
              </a:spcAft>
              <a:buSzPts val="700"/>
              <a:buNone/>
              <a:defRPr sz="700">
                <a:solidFill>
                  <a:schemeClr val="dk1"/>
                </a:solidFill>
                <a:latin typeface="Arimo"/>
                <a:ea typeface="Arimo"/>
                <a:cs typeface="Arimo"/>
                <a:sym typeface="Arimo"/>
              </a:defRPr>
            </a:lvl8pPr>
            <a:lvl9pPr indent="0" lvl="8" marL="0" marR="0" algn="r">
              <a:lnSpc>
                <a:spcPct val="100000"/>
              </a:lnSpc>
              <a:spcBef>
                <a:spcPts val="0"/>
              </a:spcBef>
              <a:spcAft>
                <a:spcPts val="0"/>
              </a:spcAft>
              <a:buSzPts val="700"/>
              <a:buNone/>
              <a:defRPr sz="700">
                <a:solidFill>
                  <a:schemeClr val="dk1"/>
                </a:solidFill>
                <a:latin typeface="Arimo"/>
                <a:ea typeface="Arimo"/>
                <a:cs typeface="Arimo"/>
                <a:sym typeface="Arimo"/>
              </a:defRPr>
            </a:lvl9pPr>
          </a:lstStyle>
          <a:p>
            <a:pPr indent="-44450" lvl="0" marL="0" rtl="0" algn="r">
              <a:spcBef>
                <a:spcPts val="0"/>
              </a:spcBef>
              <a:spcAft>
                <a:spcPts val="0"/>
              </a:spcAft>
              <a:buClr>
                <a:schemeClr val="dk1"/>
              </a:buClr>
              <a:buSzPts val="700"/>
              <a:buFont typeface="Arimo"/>
              <a:buNone/>
            </a:pPr>
            <a:fld id="{00000000-1234-1234-1234-123412341234}" type="slidenum">
              <a:rPr lang="en"/>
              <a:t>‹#›</a:t>
            </a:fld>
            <a:endParaRPr/>
          </a:p>
        </p:txBody>
      </p:sp>
    </p:spTree>
  </p:cSld>
  <p:clrMapOvr>
    <a:masterClrMapping/>
  </p:clrMapOvr>
  <p:extLst>
    <p:ext uri="{DCECCB84-F9BA-43D5-87BE-67443E8EF086}">
      <p15:sldGuideLst>
        <p15:guide id="1" pos="2653">
          <p15:clr>
            <a:srgbClr val="E46962"/>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characteristics">
  <p:cSld name="CUSTOM_19_2">
    <p:bg>
      <p:bgPr>
        <a:solidFill>
          <a:schemeClr val="accent5"/>
        </a:solidFill>
      </p:bgPr>
    </p:bg>
    <p:spTree>
      <p:nvGrpSpPr>
        <p:cNvPr id="1220" name="Shape 1220"/>
        <p:cNvGrpSpPr/>
        <p:nvPr/>
      </p:nvGrpSpPr>
      <p:grpSpPr>
        <a:xfrm>
          <a:off x="0" y="0"/>
          <a:ext cx="0" cy="0"/>
          <a:chOff x="0" y="0"/>
          <a:chExt cx="0" cy="0"/>
        </a:xfrm>
      </p:grpSpPr>
      <p:sp>
        <p:nvSpPr>
          <p:cNvPr id="1221" name="Google Shape;1221;p65"/>
          <p:cNvSpPr/>
          <p:nvPr/>
        </p:nvSpPr>
        <p:spPr>
          <a:xfrm>
            <a:off x="6766675" y="282250"/>
            <a:ext cx="2099700" cy="3008100"/>
          </a:xfrm>
          <a:prstGeom prst="roundRect">
            <a:avLst>
              <a:gd fmla="val 1195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Arimo"/>
              <a:ea typeface="Arimo"/>
              <a:cs typeface="Arimo"/>
              <a:sym typeface="Arimo"/>
            </a:endParaRPr>
          </a:p>
        </p:txBody>
      </p:sp>
      <p:sp>
        <p:nvSpPr>
          <p:cNvPr id="1222" name="Google Shape;1222;p65"/>
          <p:cNvSpPr/>
          <p:nvPr/>
        </p:nvSpPr>
        <p:spPr>
          <a:xfrm>
            <a:off x="277425" y="3414025"/>
            <a:ext cx="3513600" cy="1447800"/>
          </a:xfrm>
          <a:prstGeom prst="roundRect">
            <a:avLst>
              <a:gd fmla="val 1567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Arimo"/>
              <a:ea typeface="Arimo"/>
              <a:cs typeface="Arimo"/>
              <a:sym typeface="Arimo"/>
            </a:endParaRPr>
          </a:p>
        </p:txBody>
      </p:sp>
      <p:sp>
        <p:nvSpPr>
          <p:cNvPr id="1223" name="Google Shape;1223;p65"/>
          <p:cNvSpPr/>
          <p:nvPr/>
        </p:nvSpPr>
        <p:spPr>
          <a:xfrm>
            <a:off x="5298000" y="1843500"/>
            <a:ext cx="1350600" cy="1447800"/>
          </a:xfrm>
          <a:prstGeom prst="roundRect">
            <a:avLst>
              <a:gd fmla="val 20704"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None/>
            </a:pPr>
            <a:r>
              <a:t/>
            </a:r>
            <a:endParaRPr sz="1700">
              <a:solidFill>
                <a:schemeClr val="lt2"/>
              </a:solidFill>
              <a:latin typeface="Arimo"/>
              <a:ea typeface="Arimo"/>
              <a:cs typeface="Arimo"/>
              <a:sym typeface="Arimo"/>
            </a:endParaRPr>
          </a:p>
        </p:txBody>
      </p:sp>
      <p:sp>
        <p:nvSpPr>
          <p:cNvPr id="1224" name="Google Shape;1224;p65"/>
          <p:cNvSpPr/>
          <p:nvPr/>
        </p:nvSpPr>
        <p:spPr>
          <a:xfrm rot="-5400000">
            <a:off x="5577475" y="2049100"/>
            <a:ext cx="566700" cy="867300"/>
          </a:xfrm>
          <a:prstGeom prst="round2SameRect">
            <a:avLst>
              <a:gd fmla="val 49749"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Arimo"/>
              <a:ea typeface="Arimo"/>
              <a:cs typeface="Arimo"/>
              <a:sym typeface="Arimo"/>
            </a:endParaRPr>
          </a:p>
        </p:txBody>
      </p:sp>
      <p:sp>
        <p:nvSpPr>
          <p:cNvPr id="1225" name="Google Shape;1225;p65"/>
          <p:cNvSpPr/>
          <p:nvPr/>
        </p:nvSpPr>
        <p:spPr>
          <a:xfrm>
            <a:off x="5426850" y="2194075"/>
            <a:ext cx="1092900" cy="5736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solidFill>
                <a:schemeClr val="lt2"/>
              </a:solidFill>
              <a:latin typeface="Arimo"/>
              <a:ea typeface="Arimo"/>
              <a:cs typeface="Arimo"/>
              <a:sym typeface="Arimo"/>
            </a:endParaRPr>
          </a:p>
        </p:txBody>
      </p:sp>
      <p:sp>
        <p:nvSpPr>
          <p:cNvPr id="1226" name="Google Shape;1226;p65"/>
          <p:cNvSpPr/>
          <p:nvPr>
            <p:ph idx="2" type="pic"/>
          </p:nvPr>
        </p:nvSpPr>
        <p:spPr>
          <a:xfrm>
            <a:off x="3910200" y="3408075"/>
            <a:ext cx="3486300" cy="1447800"/>
          </a:xfrm>
          <a:prstGeom prst="roundRect">
            <a:avLst>
              <a:gd fmla="val 16397" name="adj"/>
            </a:avLst>
          </a:prstGeom>
          <a:noFill/>
          <a:ln>
            <a:noFill/>
          </a:ln>
        </p:spPr>
      </p:sp>
      <p:sp>
        <p:nvSpPr>
          <p:cNvPr id="1227" name="Google Shape;1227;p65"/>
          <p:cNvSpPr/>
          <p:nvPr>
            <p:ph idx="3" type="pic"/>
          </p:nvPr>
        </p:nvSpPr>
        <p:spPr>
          <a:xfrm>
            <a:off x="277500" y="277500"/>
            <a:ext cx="2765700" cy="3013800"/>
          </a:xfrm>
          <a:prstGeom prst="roundRect">
            <a:avLst>
              <a:gd fmla="val 8721" name="adj"/>
            </a:avLst>
          </a:prstGeom>
          <a:noFill/>
          <a:ln>
            <a:noFill/>
          </a:ln>
        </p:spPr>
      </p:sp>
      <p:sp>
        <p:nvSpPr>
          <p:cNvPr id="1228" name="Google Shape;1228;p65"/>
          <p:cNvSpPr/>
          <p:nvPr>
            <p:ph idx="4" type="pic"/>
          </p:nvPr>
        </p:nvSpPr>
        <p:spPr>
          <a:xfrm>
            <a:off x="3161225" y="277500"/>
            <a:ext cx="1350600" cy="1447800"/>
          </a:xfrm>
          <a:prstGeom prst="roundRect">
            <a:avLst>
              <a:gd fmla="val 15267" name="adj"/>
            </a:avLst>
          </a:prstGeom>
          <a:noFill/>
          <a:ln>
            <a:noFill/>
          </a:ln>
        </p:spPr>
      </p:sp>
      <p:sp>
        <p:nvSpPr>
          <p:cNvPr id="1229" name="Google Shape;1229;p65"/>
          <p:cNvSpPr/>
          <p:nvPr>
            <p:ph idx="5" type="pic"/>
          </p:nvPr>
        </p:nvSpPr>
        <p:spPr>
          <a:xfrm>
            <a:off x="6883575" y="399550"/>
            <a:ext cx="1866000" cy="2775000"/>
          </a:xfrm>
          <a:prstGeom prst="roundRect">
            <a:avLst>
              <a:gd fmla="val 9097" name="adj"/>
            </a:avLst>
          </a:prstGeom>
          <a:noFill/>
          <a:ln>
            <a:noFill/>
          </a:ln>
        </p:spPr>
      </p:sp>
      <p:sp>
        <p:nvSpPr>
          <p:cNvPr id="1230" name="Google Shape;1230;p65"/>
          <p:cNvSpPr/>
          <p:nvPr>
            <p:ph idx="6" type="pic"/>
          </p:nvPr>
        </p:nvSpPr>
        <p:spPr>
          <a:xfrm>
            <a:off x="7516025" y="3407700"/>
            <a:ext cx="1350600" cy="1447800"/>
          </a:xfrm>
          <a:prstGeom prst="roundRect">
            <a:avLst>
              <a:gd fmla="val 16397" name="adj"/>
            </a:avLst>
          </a:prstGeom>
          <a:noFill/>
          <a:ln>
            <a:noFill/>
          </a:ln>
        </p:spPr>
      </p:sp>
      <p:sp>
        <p:nvSpPr>
          <p:cNvPr id="1231" name="Google Shape;1231;p65"/>
          <p:cNvSpPr/>
          <p:nvPr>
            <p:ph idx="7" type="pic"/>
          </p:nvPr>
        </p:nvSpPr>
        <p:spPr>
          <a:xfrm>
            <a:off x="394425" y="3528475"/>
            <a:ext cx="3279600" cy="1218900"/>
          </a:xfrm>
          <a:prstGeom prst="roundRect">
            <a:avLst>
              <a:gd fmla="val 11412" name="adj"/>
            </a:avLst>
          </a:prstGeom>
          <a:noFill/>
          <a:ln>
            <a:noFill/>
          </a:ln>
        </p:spPr>
      </p:sp>
      <p:sp>
        <p:nvSpPr>
          <p:cNvPr id="1232" name="Google Shape;1232;p65"/>
          <p:cNvSpPr/>
          <p:nvPr/>
        </p:nvSpPr>
        <p:spPr>
          <a:xfrm>
            <a:off x="3161225" y="1842600"/>
            <a:ext cx="2018700" cy="14478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Arimo"/>
              <a:ea typeface="Arimo"/>
              <a:cs typeface="Arimo"/>
              <a:sym typeface="Arimo"/>
            </a:endParaRPr>
          </a:p>
        </p:txBody>
      </p:sp>
      <p:sp>
        <p:nvSpPr>
          <p:cNvPr id="1233" name="Google Shape;1233;p65"/>
          <p:cNvSpPr/>
          <p:nvPr/>
        </p:nvSpPr>
        <p:spPr>
          <a:xfrm>
            <a:off x="4629850" y="279301"/>
            <a:ext cx="2018700" cy="1447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Arimo"/>
              <a:ea typeface="Arimo"/>
              <a:cs typeface="Arimo"/>
              <a:sym typeface="Arimo"/>
            </a:endParaRPr>
          </a:p>
        </p:txBody>
      </p:sp>
      <p:cxnSp>
        <p:nvCxnSpPr>
          <p:cNvPr id="1234" name="Google Shape;1234;p65"/>
          <p:cNvCxnSpPr>
            <a:stCxn id="1232" idx="1"/>
            <a:endCxn id="1232" idx="3"/>
          </p:cNvCxnSpPr>
          <p:nvPr/>
        </p:nvCxnSpPr>
        <p:spPr>
          <a:xfrm>
            <a:off x="3161225" y="2566500"/>
            <a:ext cx="2018700" cy="0"/>
          </a:xfrm>
          <a:prstGeom prst="straightConnector1">
            <a:avLst/>
          </a:prstGeom>
          <a:noFill/>
          <a:ln cap="flat" cmpd="sng" w="9525">
            <a:solidFill>
              <a:schemeClr val="accent3"/>
            </a:solidFill>
            <a:prstDash val="solid"/>
            <a:round/>
            <a:headEnd len="med" w="med" type="none"/>
            <a:tailEnd len="med" w="med" type="none"/>
          </a:ln>
        </p:spPr>
      </p:cxnSp>
      <p:sp>
        <p:nvSpPr>
          <p:cNvPr id="1235" name="Google Shape;1235;p65"/>
          <p:cNvSpPr txBox="1"/>
          <p:nvPr>
            <p:ph idx="1" type="subTitle"/>
          </p:nvPr>
        </p:nvSpPr>
        <p:spPr>
          <a:xfrm>
            <a:off x="394425" y="4055150"/>
            <a:ext cx="3279600" cy="573600"/>
          </a:xfrm>
          <a:prstGeom prst="rect">
            <a:avLst/>
          </a:prstGeom>
        </p:spPr>
        <p:txBody>
          <a:bodyPr anchorCtr="0" anchor="b" bIns="0" lIns="91425" spcFirstLastPara="1" rIns="91425" wrap="square" tIns="0">
            <a:noAutofit/>
          </a:bodyPr>
          <a:lstStyle>
            <a:lvl1pPr lvl="0">
              <a:lnSpc>
                <a:spcPct val="90000"/>
              </a:lnSpc>
              <a:spcBef>
                <a:spcPts val="0"/>
              </a:spcBef>
              <a:spcAft>
                <a:spcPts val="0"/>
              </a:spcAft>
              <a:buNone/>
              <a:defRPr>
                <a:solidFill>
                  <a:schemeClr val="lt1"/>
                </a:solidFill>
                <a:latin typeface="Arimo"/>
                <a:ea typeface="Arimo"/>
                <a:cs typeface="Arimo"/>
                <a:sym typeface="Arimo"/>
              </a:defRPr>
            </a:lvl1pPr>
            <a:lvl2pPr lvl="1">
              <a:lnSpc>
                <a:spcPct val="90000"/>
              </a:lnSpc>
              <a:spcBef>
                <a:spcPts val="0"/>
              </a:spcBef>
              <a:spcAft>
                <a:spcPts val="0"/>
              </a:spcAft>
              <a:buNone/>
              <a:defRPr sz="1500">
                <a:solidFill>
                  <a:schemeClr val="lt1"/>
                </a:solidFill>
                <a:latin typeface="Arimo"/>
                <a:ea typeface="Arimo"/>
                <a:cs typeface="Arimo"/>
                <a:sym typeface="Arimo"/>
              </a:defRPr>
            </a:lvl2pPr>
            <a:lvl3pPr lvl="2">
              <a:lnSpc>
                <a:spcPct val="90000"/>
              </a:lnSpc>
              <a:spcBef>
                <a:spcPts val="0"/>
              </a:spcBef>
              <a:spcAft>
                <a:spcPts val="0"/>
              </a:spcAft>
              <a:buNone/>
              <a:defRPr sz="1500">
                <a:solidFill>
                  <a:schemeClr val="lt1"/>
                </a:solidFill>
                <a:latin typeface="Arimo"/>
                <a:ea typeface="Arimo"/>
                <a:cs typeface="Arimo"/>
                <a:sym typeface="Arimo"/>
              </a:defRPr>
            </a:lvl3pPr>
            <a:lvl4pPr lvl="3">
              <a:lnSpc>
                <a:spcPct val="90000"/>
              </a:lnSpc>
              <a:spcBef>
                <a:spcPts val="0"/>
              </a:spcBef>
              <a:spcAft>
                <a:spcPts val="0"/>
              </a:spcAft>
              <a:buNone/>
              <a:defRPr sz="1500">
                <a:solidFill>
                  <a:schemeClr val="lt1"/>
                </a:solidFill>
                <a:latin typeface="Arimo"/>
                <a:ea typeface="Arimo"/>
                <a:cs typeface="Arimo"/>
                <a:sym typeface="Arimo"/>
              </a:defRPr>
            </a:lvl4pPr>
            <a:lvl5pPr lvl="4">
              <a:lnSpc>
                <a:spcPct val="90000"/>
              </a:lnSpc>
              <a:spcBef>
                <a:spcPts val="0"/>
              </a:spcBef>
              <a:spcAft>
                <a:spcPts val="0"/>
              </a:spcAft>
              <a:buNone/>
              <a:defRPr sz="1500">
                <a:solidFill>
                  <a:schemeClr val="lt1"/>
                </a:solidFill>
                <a:latin typeface="Arimo"/>
                <a:ea typeface="Arimo"/>
                <a:cs typeface="Arimo"/>
                <a:sym typeface="Arimo"/>
              </a:defRPr>
            </a:lvl5pPr>
            <a:lvl6pPr lvl="5">
              <a:lnSpc>
                <a:spcPct val="90000"/>
              </a:lnSpc>
              <a:spcBef>
                <a:spcPts val="0"/>
              </a:spcBef>
              <a:spcAft>
                <a:spcPts val="0"/>
              </a:spcAft>
              <a:buNone/>
              <a:defRPr sz="1500">
                <a:solidFill>
                  <a:schemeClr val="lt1"/>
                </a:solidFill>
                <a:latin typeface="Arimo"/>
                <a:ea typeface="Arimo"/>
                <a:cs typeface="Arimo"/>
                <a:sym typeface="Arimo"/>
              </a:defRPr>
            </a:lvl6pPr>
            <a:lvl7pPr lvl="6">
              <a:lnSpc>
                <a:spcPct val="90000"/>
              </a:lnSpc>
              <a:spcBef>
                <a:spcPts val="0"/>
              </a:spcBef>
              <a:spcAft>
                <a:spcPts val="0"/>
              </a:spcAft>
              <a:buNone/>
              <a:defRPr sz="1500">
                <a:solidFill>
                  <a:schemeClr val="lt1"/>
                </a:solidFill>
                <a:latin typeface="Arimo"/>
                <a:ea typeface="Arimo"/>
                <a:cs typeface="Arimo"/>
                <a:sym typeface="Arimo"/>
              </a:defRPr>
            </a:lvl7pPr>
            <a:lvl8pPr lvl="7">
              <a:lnSpc>
                <a:spcPct val="90000"/>
              </a:lnSpc>
              <a:spcBef>
                <a:spcPts val="0"/>
              </a:spcBef>
              <a:spcAft>
                <a:spcPts val="0"/>
              </a:spcAft>
              <a:buNone/>
              <a:defRPr sz="1500">
                <a:solidFill>
                  <a:schemeClr val="lt1"/>
                </a:solidFill>
                <a:latin typeface="Arimo"/>
                <a:ea typeface="Arimo"/>
                <a:cs typeface="Arimo"/>
                <a:sym typeface="Arimo"/>
              </a:defRPr>
            </a:lvl8pPr>
            <a:lvl9pPr lvl="8">
              <a:lnSpc>
                <a:spcPct val="90000"/>
              </a:lnSpc>
              <a:spcBef>
                <a:spcPts val="0"/>
              </a:spcBef>
              <a:spcAft>
                <a:spcPts val="0"/>
              </a:spcAft>
              <a:buNone/>
              <a:defRPr sz="1500">
                <a:solidFill>
                  <a:schemeClr val="lt1"/>
                </a:solidFill>
                <a:latin typeface="Arimo"/>
                <a:ea typeface="Arimo"/>
                <a:cs typeface="Arimo"/>
                <a:sym typeface="Arimo"/>
              </a:defRPr>
            </a:lvl9pPr>
          </a:lstStyle>
          <a:p/>
        </p:txBody>
      </p:sp>
      <p:sp>
        <p:nvSpPr>
          <p:cNvPr id="1236" name="Google Shape;1236;p65"/>
          <p:cNvSpPr txBox="1"/>
          <p:nvPr>
            <p:ph idx="8" type="subTitle"/>
          </p:nvPr>
        </p:nvSpPr>
        <p:spPr>
          <a:xfrm>
            <a:off x="6883575" y="605875"/>
            <a:ext cx="1866000" cy="573600"/>
          </a:xfrm>
          <a:prstGeom prst="rect">
            <a:avLst/>
          </a:prstGeom>
        </p:spPr>
        <p:txBody>
          <a:bodyPr anchorCtr="0" anchor="ctr" bIns="0" lIns="91425" spcFirstLastPara="1" rIns="91425" wrap="square" tIns="0">
            <a:noAutofit/>
          </a:bodyPr>
          <a:lstStyle>
            <a:lvl1pPr lvl="0" algn="ctr">
              <a:lnSpc>
                <a:spcPct val="90000"/>
              </a:lnSpc>
              <a:spcBef>
                <a:spcPts val="0"/>
              </a:spcBef>
              <a:spcAft>
                <a:spcPts val="0"/>
              </a:spcAft>
              <a:buNone/>
              <a:defRPr>
                <a:solidFill>
                  <a:schemeClr val="lt2"/>
                </a:solidFill>
                <a:latin typeface="Arimo"/>
                <a:ea typeface="Arimo"/>
                <a:cs typeface="Arimo"/>
                <a:sym typeface="Arimo"/>
              </a:defRPr>
            </a:lvl1pPr>
            <a:lvl2pPr lvl="1">
              <a:lnSpc>
                <a:spcPct val="90000"/>
              </a:lnSpc>
              <a:spcBef>
                <a:spcPts val="0"/>
              </a:spcBef>
              <a:spcAft>
                <a:spcPts val="0"/>
              </a:spcAft>
              <a:buNone/>
              <a:defRPr sz="1500">
                <a:solidFill>
                  <a:schemeClr val="lt2"/>
                </a:solidFill>
                <a:latin typeface="Arimo"/>
                <a:ea typeface="Arimo"/>
                <a:cs typeface="Arimo"/>
                <a:sym typeface="Arimo"/>
              </a:defRPr>
            </a:lvl2pPr>
            <a:lvl3pPr lvl="2">
              <a:lnSpc>
                <a:spcPct val="90000"/>
              </a:lnSpc>
              <a:spcBef>
                <a:spcPts val="0"/>
              </a:spcBef>
              <a:spcAft>
                <a:spcPts val="0"/>
              </a:spcAft>
              <a:buNone/>
              <a:defRPr sz="1500">
                <a:solidFill>
                  <a:schemeClr val="lt2"/>
                </a:solidFill>
                <a:latin typeface="Arimo"/>
                <a:ea typeface="Arimo"/>
                <a:cs typeface="Arimo"/>
                <a:sym typeface="Arimo"/>
              </a:defRPr>
            </a:lvl3pPr>
            <a:lvl4pPr lvl="3">
              <a:lnSpc>
                <a:spcPct val="90000"/>
              </a:lnSpc>
              <a:spcBef>
                <a:spcPts val="0"/>
              </a:spcBef>
              <a:spcAft>
                <a:spcPts val="0"/>
              </a:spcAft>
              <a:buNone/>
              <a:defRPr sz="1500">
                <a:solidFill>
                  <a:schemeClr val="lt2"/>
                </a:solidFill>
                <a:latin typeface="Arimo"/>
                <a:ea typeface="Arimo"/>
                <a:cs typeface="Arimo"/>
                <a:sym typeface="Arimo"/>
              </a:defRPr>
            </a:lvl4pPr>
            <a:lvl5pPr lvl="4">
              <a:lnSpc>
                <a:spcPct val="90000"/>
              </a:lnSpc>
              <a:spcBef>
                <a:spcPts val="0"/>
              </a:spcBef>
              <a:spcAft>
                <a:spcPts val="0"/>
              </a:spcAft>
              <a:buNone/>
              <a:defRPr sz="1500">
                <a:solidFill>
                  <a:schemeClr val="lt2"/>
                </a:solidFill>
                <a:latin typeface="Arimo"/>
                <a:ea typeface="Arimo"/>
                <a:cs typeface="Arimo"/>
                <a:sym typeface="Arimo"/>
              </a:defRPr>
            </a:lvl5pPr>
            <a:lvl6pPr lvl="5">
              <a:lnSpc>
                <a:spcPct val="90000"/>
              </a:lnSpc>
              <a:spcBef>
                <a:spcPts val="0"/>
              </a:spcBef>
              <a:spcAft>
                <a:spcPts val="0"/>
              </a:spcAft>
              <a:buNone/>
              <a:defRPr sz="1500">
                <a:solidFill>
                  <a:schemeClr val="lt2"/>
                </a:solidFill>
                <a:latin typeface="Arimo"/>
                <a:ea typeface="Arimo"/>
                <a:cs typeface="Arimo"/>
                <a:sym typeface="Arimo"/>
              </a:defRPr>
            </a:lvl6pPr>
            <a:lvl7pPr lvl="6">
              <a:lnSpc>
                <a:spcPct val="90000"/>
              </a:lnSpc>
              <a:spcBef>
                <a:spcPts val="0"/>
              </a:spcBef>
              <a:spcAft>
                <a:spcPts val="0"/>
              </a:spcAft>
              <a:buNone/>
              <a:defRPr sz="1500">
                <a:solidFill>
                  <a:schemeClr val="lt2"/>
                </a:solidFill>
                <a:latin typeface="Arimo"/>
                <a:ea typeface="Arimo"/>
                <a:cs typeface="Arimo"/>
                <a:sym typeface="Arimo"/>
              </a:defRPr>
            </a:lvl7pPr>
            <a:lvl8pPr lvl="7">
              <a:lnSpc>
                <a:spcPct val="90000"/>
              </a:lnSpc>
              <a:spcBef>
                <a:spcPts val="0"/>
              </a:spcBef>
              <a:spcAft>
                <a:spcPts val="0"/>
              </a:spcAft>
              <a:buNone/>
              <a:defRPr sz="1500">
                <a:solidFill>
                  <a:schemeClr val="lt2"/>
                </a:solidFill>
                <a:latin typeface="Arimo"/>
                <a:ea typeface="Arimo"/>
                <a:cs typeface="Arimo"/>
                <a:sym typeface="Arimo"/>
              </a:defRPr>
            </a:lvl8pPr>
            <a:lvl9pPr lvl="8">
              <a:lnSpc>
                <a:spcPct val="90000"/>
              </a:lnSpc>
              <a:spcBef>
                <a:spcPts val="0"/>
              </a:spcBef>
              <a:spcAft>
                <a:spcPts val="0"/>
              </a:spcAft>
              <a:buNone/>
              <a:defRPr sz="1500">
                <a:solidFill>
                  <a:schemeClr val="lt2"/>
                </a:solidFill>
                <a:latin typeface="Arimo"/>
                <a:ea typeface="Arimo"/>
                <a:cs typeface="Arimo"/>
                <a:sym typeface="Arimo"/>
              </a:defRPr>
            </a:lvl9pPr>
          </a:lstStyle>
          <a:p/>
        </p:txBody>
      </p:sp>
      <p:sp>
        <p:nvSpPr>
          <p:cNvPr id="1237" name="Google Shape;1237;p65"/>
          <p:cNvSpPr txBox="1"/>
          <p:nvPr>
            <p:ph idx="9" type="subTitle"/>
          </p:nvPr>
        </p:nvSpPr>
        <p:spPr>
          <a:xfrm>
            <a:off x="3910200" y="3779175"/>
            <a:ext cx="3486300" cy="705600"/>
          </a:xfrm>
          <a:prstGeom prst="rect">
            <a:avLst/>
          </a:prstGeom>
        </p:spPr>
        <p:txBody>
          <a:bodyPr anchorCtr="0" anchor="ctr" bIns="0" lIns="91425" spcFirstLastPara="1" rIns="91425" wrap="square" tIns="0">
            <a:noAutofit/>
          </a:bodyPr>
          <a:lstStyle>
            <a:lvl1pPr lvl="0" algn="ctr">
              <a:lnSpc>
                <a:spcPct val="90000"/>
              </a:lnSpc>
              <a:spcBef>
                <a:spcPts val="0"/>
              </a:spcBef>
              <a:spcAft>
                <a:spcPts val="0"/>
              </a:spcAft>
              <a:buNone/>
              <a:defRPr sz="2400">
                <a:solidFill>
                  <a:schemeClr val="lt2"/>
                </a:solidFill>
                <a:latin typeface="Arimo"/>
                <a:ea typeface="Arimo"/>
                <a:cs typeface="Arimo"/>
                <a:sym typeface="Arimo"/>
              </a:defRPr>
            </a:lvl1pPr>
            <a:lvl2pPr lvl="1" algn="ctr">
              <a:lnSpc>
                <a:spcPct val="90000"/>
              </a:lnSpc>
              <a:spcBef>
                <a:spcPts val="0"/>
              </a:spcBef>
              <a:spcAft>
                <a:spcPts val="0"/>
              </a:spcAft>
              <a:buNone/>
              <a:defRPr sz="2500">
                <a:solidFill>
                  <a:schemeClr val="lt2"/>
                </a:solidFill>
                <a:latin typeface="Arimo"/>
                <a:ea typeface="Arimo"/>
                <a:cs typeface="Arimo"/>
                <a:sym typeface="Arimo"/>
              </a:defRPr>
            </a:lvl2pPr>
            <a:lvl3pPr lvl="2" algn="ctr">
              <a:lnSpc>
                <a:spcPct val="90000"/>
              </a:lnSpc>
              <a:spcBef>
                <a:spcPts val="0"/>
              </a:spcBef>
              <a:spcAft>
                <a:spcPts val="0"/>
              </a:spcAft>
              <a:buNone/>
              <a:defRPr sz="2500">
                <a:solidFill>
                  <a:schemeClr val="lt2"/>
                </a:solidFill>
                <a:latin typeface="Arimo"/>
                <a:ea typeface="Arimo"/>
                <a:cs typeface="Arimo"/>
                <a:sym typeface="Arimo"/>
              </a:defRPr>
            </a:lvl3pPr>
            <a:lvl4pPr lvl="3" algn="ctr">
              <a:lnSpc>
                <a:spcPct val="90000"/>
              </a:lnSpc>
              <a:spcBef>
                <a:spcPts val="0"/>
              </a:spcBef>
              <a:spcAft>
                <a:spcPts val="0"/>
              </a:spcAft>
              <a:buNone/>
              <a:defRPr sz="2500">
                <a:solidFill>
                  <a:schemeClr val="lt2"/>
                </a:solidFill>
                <a:latin typeface="Arimo"/>
                <a:ea typeface="Arimo"/>
                <a:cs typeface="Arimo"/>
                <a:sym typeface="Arimo"/>
              </a:defRPr>
            </a:lvl4pPr>
            <a:lvl5pPr lvl="4" algn="ctr">
              <a:lnSpc>
                <a:spcPct val="90000"/>
              </a:lnSpc>
              <a:spcBef>
                <a:spcPts val="0"/>
              </a:spcBef>
              <a:spcAft>
                <a:spcPts val="0"/>
              </a:spcAft>
              <a:buNone/>
              <a:defRPr sz="2500">
                <a:solidFill>
                  <a:schemeClr val="lt2"/>
                </a:solidFill>
                <a:latin typeface="Arimo"/>
                <a:ea typeface="Arimo"/>
                <a:cs typeface="Arimo"/>
                <a:sym typeface="Arimo"/>
              </a:defRPr>
            </a:lvl5pPr>
            <a:lvl6pPr lvl="5" algn="ctr">
              <a:lnSpc>
                <a:spcPct val="90000"/>
              </a:lnSpc>
              <a:spcBef>
                <a:spcPts val="0"/>
              </a:spcBef>
              <a:spcAft>
                <a:spcPts val="0"/>
              </a:spcAft>
              <a:buNone/>
              <a:defRPr sz="2500">
                <a:solidFill>
                  <a:schemeClr val="lt2"/>
                </a:solidFill>
                <a:latin typeface="Arimo"/>
                <a:ea typeface="Arimo"/>
                <a:cs typeface="Arimo"/>
                <a:sym typeface="Arimo"/>
              </a:defRPr>
            </a:lvl6pPr>
            <a:lvl7pPr lvl="6" algn="ctr">
              <a:lnSpc>
                <a:spcPct val="90000"/>
              </a:lnSpc>
              <a:spcBef>
                <a:spcPts val="0"/>
              </a:spcBef>
              <a:spcAft>
                <a:spcPts val="0"/>
              </a:spcAft>
              <a:buNone/>
              <a:defRPr sz="2500">
                <a:solidFill>
                  <a:schemeClr val="lt2"/>
                </a:solidFill>
                <a:latin typeface="Arimo"/>
                <a:ea typeface="Arimo"/>
                <a:cs typeface="Arimo"/>
                <a:sym typeface="Arimo"/>
              </a:defRPr>
            </a:lvl7pPr>
            <a:lvl8pPr lvl="7" algn="ctr">
              <a:lnSpc>
                <a:spcPct val="90000"/>
              </a:lnSpc>
              <a:spcBef>
                <a:spcPts val="0"/>
              </a:spcBef>
              <a:spcAft>
                <a:spcPts val="0"/>
              </a:spcAft>
              <a:buNone/>
              <a:defRPr sz="2500">
                <a:solidFill>
                  <a:schemeClr val="lt2"/>
                </a:solidFill>
                <a:latin typeface="Arimo"/>
                <a:ea typeface="Arimo"/>
                <a:cs typeface="Arimo"/>
                <a:sym typeface="Arimo"/>
              </a:defRPr>
            </a:lvl8pPr>
            <a:lvl9pPr lvl="8" algn="ctr">
              <a:lnSpc>
                <a:spcPct val="90000"/>
              </a:lnSpc>
              <a:spcBef>
                <a:spcPts val="0"/>
              </a:spcBef>
              <a:spcAft>
                <a:spcPts val="0"/>
              </a:spcAft>
              <a:buNone/>
              <a:defRPr sz="2500">
                <a:solidFill>
                  <a:schemeClr val="lt2"/>
                </a:solidFill>
                <a:latin typeface="Arimo"/>
                <a:ea typeface="Arimo"/>
                <a:cs typeface="Arimo"/>
                <a:sym typeface="Arimo"/>
              </a:defRPr>
            </a:lvl9pPr>
          </a:lstStyle>
          <a:p/>
        </p:txBody>
      </p:sp>
      <p:sp>
        <p:nvSpPr>
          <p:cNvPr id="1238" name="Google Shape;1238;p65"/>
          <p:cNvSpPr txBox="1"/>
          <p:nvPr>
            <p:ph idx="13" type="subTitle"/>
          </p:nvPr>
        </p:nvSpPr>
        <p:spPr>
          <a:xfrm>
            <a:off x="291075" y="2571750"/>
            <a:ext cx="2765700" cy="705600"/>
          </a:xfrm>
          <a:prstGeom prst="rect">
            <a:avLst/>
          </a:prstGeom>
        </p:spPr>
        <p:txBody>
          <a:bodyPr anchorCtr="0" anchor="b" bIns="0" lIns="91425" spcFirstLastPara="1" rIns="91425" wrap="square" tIns="0">
            <a:noAutofit/>
          </a:bodyPr>
          <a:lstStyle>
            <a:lvl1pPr lvl="0">
              <a:lnSpc>
                <a:spcPct val="90000"/>
              </a:lnSpc>
              <a:spcBef>
                <a:spcPts val="0"/>
              </a:spcBef>
              <a:spcAft>
                <a:spcPts val="0"/>
              </a:spcAft>
              <a:buNone/>
              <a:defRPr sz="2400">
                <a:solidFill>
                  <a:schemeClr val="lt1"/>
                </a:solidFill>
                <a:latin typeface="Arimo"/>
                <a:ea typeface="Arimo"/>
                <a:cs typeface="Arimo"/>
                <a:sym typeface="Arimo"/>
              </a:defRPr>
            </a:lvl1pPr>
            <a:lvl2pPr lvl="1">
              <a:lnSpc>
                <a:spcPct val="90000"/>
              </a:lnSpc>
              <a:spcBef>
                <a:spcPts val="0"/>
              </a:spcBef>
              <a:spcAft>
                <a:spcPts val="0"/>
              </a:spcAft>
              <a:buNone/>
              <a:defRPr sz="2500">
                <a:solidFill>
                  <a:schemeClr val="lt1"/>
                </a:solidFill>
                <a:latin typeface="Arimo"/>
                <a:ea typeface="Arimo"/>
                <a:cs typeface="Arimo"/>
                <a:sym typeface="Arimo"/>
              </a:defRPr>
            </a:lvl2pPr>
            <a:lvl3pPr lvl="2">
              <a:lnSpc>
                <a:spcPct val="90000"/>
              </a:lnSpc>
              <a:spcBef>
                <a:spcPts val="0"/>
              </a:spcBef>
              <a:spcAft>
                <a:spcPts val="0"/>
              </a:spcAft>
              <a:buNone/>
              <a:defRPr sz="2500">
                <a:solidFill>
                  <a:schemeClr val="lt1"/>
                </a:solidFill>
                <a:latin typeface="Arimo"/>
                <a:ea typeface="Arimo"/>
                <a:cs typeface="Arimo"/>
                <a:sym typeface="Arimo"/>
              </a:defRPr>
            </a:lvl3pPr>
            <a:lvl4pPr lvl="3">
              <a:lnSpc>
                <a:spcPct val="90000"/>
              </a:lnSpc>
              <a:spcBef>
                <a:spcPts val="0"/>
              </a:spcBef>
              <a:spcAft>
                <a:spcPts val="0"/>
              </a:spcAft>
              <a:buNone/>
              <a:defRPr sz="2500">
                <a:solidFill>
                  <a:schemeClr val="lt1"/>
                </a:solidFill>
                <a:latin typeface="Arimo"/>
                <a:ea typeface="Arimo"/>
                <a:cs typeface="Arimo"/>
                <a:sym typeface="Arimo"/>
              </a:defRPr>
            </a:lvl4pPr>
            <a:lvl5pPr lvl="4">
              <a:lnSpc>
                <a:spcPct val="90000"/>
              </a:lnSpc>
              <a:spcBef>
                <a:spcPts val="0"/>
              </a:spcBef>
              <a:spcAft>
                <a:spcPts val="0"/>
              </a:spcAft>
              <a:buNone/>
              <a:defRPr sz="2500">
                <a:solidFill>
                  <a:schemeClr val="lt1"/>
                </a:solidFill>
                <a:latin typeface="Arimo"/>
                <a:ea typeface="Arimo"/>
                <a:cs typeface="Arimo"/>
                <a:sym typeface="Arimo"/>
              </a:defRPr>
            </a:lvl5pPr>
            <a:lvl6pPr lvl="5">
              <a:lnSpc>
                <a:spcPct val="90000"/>
              </a:lnSpc>
              <a:spcBef>
                <a:spcPts val="0"/>
              </a:spcBef>
              <a:spcAft>
                <a:spcPts val="0"/>
              </a:spcAft>
              <a:buNone/>
              <a:defRPr sz="2500">
                <a:solidFill>
                  <a:schemeClr val="lt1"/>
                </a:solidFill>
                <a:latin typeface="Arimo"/>
                <a:ea typeface="Arimo"/>
                <a:cs typeface="Arimo"/>
                <a:sym typeface="Arimo"/>
              </a:defRPr>
            </a:lvl6pPr>
            <a:lvl7pPr lvl="6">
              <a:lnSpc>
                <a:spcPct val="90000"/>
              </a:lnSpc>
              <a:spcBef>
                <a:spcPts val="0"/>
              </a:spcBef>
              <a:spcAft>
                <a:spcPts val="0"/>
              </a:spcAft>
              <a:buNone/>
              <a:defRPr sz="2500">
                <a:solidFill>
                  <a:schemeClr val="lt1"/>
                </a:solidFill>
                <a:latin typeface="Arimo"/>
                <a:ea typeface="Arimo"/>
                <a:cs typeface="Arimo"/>
                <a:sym typeface="Arimo"/>
              </a:defRPr>
            </a:lvl7pPr>
            <a:lvl8pPr lvl="7">
              <a:lnSpc>
                <a:spcPct val="90000"/>
              </a:lnSpc>
              <a:spcBef>
                <a:spcPts val="0"/>
              </a:spcBef>
              <a:spcAft>
                <a:spcPts val="0"/>
              </a:spcAft>
              <a:buNone/>
              <a:defRPr sz="2500">
                <a:solidFill>
                  <a:schemeClr val="lt1"/>
                </a:solidFill>
                <a:latin typeface="Arimo"/>
                <a:ea typeface="Arimo"/>
                <a:cs typeface="Arimo"/>
                <a:sym typeface="Arimo"/>
              </a:defRPr>
            </a:lvl8pPr>
            <a:lvl9pPr lvl="8">
              <a:lnSpc>
                <a:spcPct val="90000"/>
              </a:lnSpc>
              <a:spcBef>
                <a:spcPts val="0"/>
              </a:spcBef>
              <a:spcAft>
                <a:spcPts val="0"/>
              </a:spcAft>
              <a:buNone/>
              <a:defRPr sz="2500">
                <a:solidFill>
                  <a:schemeClr val="lt1"/>
                </a:solidFill>
                <a:latin typeface="Arimo"/>
                <a:ea typeface="Arimo"/>
                <a:cs typeface="Arimo"/>
                <a:sym typeface="Arimo"/>
              </a:defRPr>
            </a:lvl9pPr>
          </a:lstStyle>
          <a:p/>
        </p:txBody>
      </p:sp>
      <p:sp>
        <p:nvSpPr>
          <p:cNvPr id="1239" name="Google Shape;1239;p65"/>
          <p:cNvSpPr txBox="1"/>
          <p:nvPr>
            <p:ph idx="14" type="subTitle"/>
          </p:nvPr>
        </p:nvSpPr>
        <p:spPr>
          <a:xfrm>
            <a:off x="4629850" y="694401"/>
            <a:ext cx="2018700" cy="566700"/>
          </a:xfrm>
          <a:prstGeom prst="rect">
            <a:avLst/>
          </a:prstGeom>
        </p:spPr>
        <p:txBody>
          <a:bodyPr anchorCtr="0" anchor="ctr" bIns="0" lIns="91425" spcFirstLastPara="1" rIns="91425" wrap="square" tIns="0">
            <a:noAutofit/>
          </a:bodyPr>
          <a:lstStyle>
            <a:lvl1pPr lvl="0" algn="ctr">
              <a:lnSpc>
                <a:spcPct val="90000"/>
              </a:lnSpc>
              <a:spcBef>
                <a:spcPts val="0"/>
              </a:spcBef>
              <a:spcAft>
                <a:spcPts val="0"/>
              </a:spcAft>
              <a:buNone/>
              <a:defRPr sz="1800">
                <a:latin typeface="Arimo"/>
                <a:ea typeface="Arimo"/>
                <a:cs typeface="Arimo"/>
                <a:sym typeface="Arimo"/>
              </a:defRPr>
            </a:lvl1pPr>
            <a:lvl2pPr lvl="1" algn="ctr">
              <a:lnSpc>
                <a:spcPct val="90000"/>
              </a:lnSpc>
              <a:spcBef>
                <a:spcPts val="0"/>
              </a:spcBef>
              <a:spcAft>
                <a:spcPts val="0"/>
              </a:spcAft>
              <a:buNone/>
              <a:defRPr sz="2500">
                <a:latin typeface="Arimo"/>
                <a:ea typeface="Arimo"/>
                <a:cs typeface="Arimo"/>
                <a:sym typeface="Arimo"/>
              </a:defRPr>
            </a:lvl2pPr>
            <a:lvl3pPr lvl="2" algn="ctr">
              <a:lnSpc>
                <a:spcPct val="90000"/>
              </a:lnSpc>
              <a:spcBef>
                <a:spcPts val="0"/>
              </a:spcBef>
              <a:spcAft>
                <a:spcPts val="0"/>
              </a:spcAft>
              <a:buNone/>
              <a:defRPr sz="2500">
                <a:latin typeface="Arimo"/>
                <a:ea typeface="Arimo"/>
                <a:cs typeface="Arimo"/>
                <a:sym typeface="Arimo"/>
              </a:defRPr>
            </a:lvl3pPr>
            <a:lvl4pPr lvl="3" algn="ctr">
              <a:lnSpc>
                <a:spcPct val="90000"/>
              </a:lnSpc>
              <a:spcBef>
                <a:spcPts val="0"/>
              </a:spcBef>
              <a:spcAft>
                <a:spcPts val="0"/>
              </a:spcAft>
              <a:buNone/>
              <a:defRPr sz="2500">
                <a:latin typeface="Arimo"/>
                <a:ea typeface="Arimo"/>
                <a:cs typeface="Arimo"/>
                <a:sym typeface="Arimo"/>
              </a:defRPr>
            </a:lvl4pPr>
            <a:lvl5pPr lvl="4" algn="ctr">
              <a:lnSpc>
                <a:spcPct val="90000"/>
              </a:lnSpc>
              <a:spcBef>
                <a:spcPts val="0"/>
              </a:spcBef>
              <a:spcAft>
                <a:spcPts val="0"/>
              </a:spcAft>
              <a:buNone/>
              <a:defRPr sz="2500">
                <a:latin typeface="Arimo"/>
                <a:ea typeface="Arimo"/>
                <a:cs typeface="Arimo"/>
                <a:sym typeface="Arimo"/>
              </a:defRPr>
            </a:lvl5pPr>
            <a:lvl6pPr lvl="5" algn="ctr">
              <a:lnSpc>
                <a:spcPct val="90000"/>
              </a:lnSpc>
              <a:spcBef>
                <a:spcPts val="0"/>
              </a:spcBef>
              <a:spcAft>
                <a:spcPts val="0"/>
              </a:spcAft>
              <a:buNone/>
              <a:defRPr sz="2500">
                <a:latin typeface="Arimo"/>
                <a:ea typeface="Arimo"/>
                <a:cs typeface="Arimo"/>
                <a:sym typeface="Arimo"/>
              </a:defRPr>
            </a:lvl6pPr>
            <a:lvl7pPr lvl="6" algn="ctr">
              <a:lnSpc>
                <a:spcPct val="90000"/>
              </a:lnSpc>
              <a:spcBef>
                <a:spcPts val="0"/>
              </a:spcBef>
              <a:spcAft>
                <a:spcPts val="0"/>
              </a:spcAft>
              <a:buNone/>
              <a:defRPr sz="2500">
                <a:latin typeface="Arimo"/>
                <a:ea typeface="Arimo"/>
                <a:cs typeface="Arimo"/>
                <a:sym typeface="Arimo"/>
              </a:defRPr>
            </a:lvl7pPr>
            <a:lvl8pPr lvl="7" algn="ctr">
              <a:lnSpc>
                <a:spcPct val="90000"/>
              </a:lnSpc>
              <a:spcBef>
                <a:spcPts val="0"/>
              </a:spcBef>
              <a:spcAft>
                <a:spcPts val="0"/>
              </a:spcAft>
              <a:buNone/>
              <a:defRPr sz="2500">
                <a:latin typeface="Arimo"/>
                <a:ea typeface="Arimo"/>
                <a:cs typeface="Arimo"/>
                <a:sym typeface="Arimo"/>
              </a:defRPr>
            </a:lvl8pPr>
            <a:lvl9pPr lvl="8" algn="ctr">
              <a:lnSpc>
                <a:spcPct val="90000"/>
              </a:lnSpc>
              <a:spcBef>
                <a:spcPts val="0"/>
              </a:spcBef>
              <a:spcAft>
                <a:spcPts val="0"/>
              </a:spcAft>
              <a:buNone/>
              <a:defRPr sz="2500">
                <a:latin typeface="Arimo"/>
                <a:ea typeface="Arimo"/>
                <a:cs typeface="Arimo"/>
                <a:sym typeface="Arimo"/>
              </a:defRPr>
            </a:lvl9pPr>
          </a:lstStyle>
          <a:p/>
        </p:txBody>
      </p:sp>
      <p:sp>
        <p:nvSpPr>
          <p:cNvPr id="1240" name="Google Shape;1240;p65"/>
          <p:cNvSpPr txBox="1"/>
          <p:nvPr>
            <p:ph idx="15" type="subTitle"/>
          </p:nvPr>
        </p:nvSpPr>
        <p:spPr>
          <a:xfrm>
            <a:off x="4629900" y="1390480"/>
            <a:ext cx="2018700" cy="224100"/>
          </a:xfrm>
          <a:prstGeom prst="rect">
            <a:avLst/>
          </a:prstGeom>
        </p:spPr>
        <p:txBody>
          <a:bodyPr anchorCtr="0" anchor="b" bIns="0" lIns="91425" spcFirstLastPara="1" rIns="91425" wrap="square" tIns="0">
            <a:noAutofit/>
          </a:bodyPr>
          <a:lstStyle>
            <a:lvl1pPr lvl="0" algn="ctr">
              <a:lnSpc>
                <a:spcPct val="90000"/>
              </a:lnSpc>
              <a:spcBef>
                <a:spcPts val="0"/>
              </a:spcBef>
              <a:spcAft>
                <a:spcPts val="0"/>
              </a:spcAft>
              <a:buNone/>
              <a:defRPr sz="1000" u="sng"/>
            </a:lvl1pPr>
            <a:lvl2pPr lvl="1" algn="ctr">
              <a:lnSpc>
                <a:spcPct val="90000"/>
              </a:lnSpc>
              <a:spcBef>
                <a:spcPts val="0"/>
              </a:spcBef>
              <a:spcAft>
                <a:spcPts val="0"/>
              </a:spcAft>
              <a:buNone/>
              <a:defRPr sz="2700">
                <a:latin typeface="Arimo"/>
                <a:ea typeface="Arimo"/>
                <a:cs typeface="Arimo"/>
                <a:sym typeface="Arimo"/>
              </a:defRPr>
            </a:lvl2pPr>
            <a:lvl3pPr lvl="2" algn="ctr">
              <a:lnSpc>
                <a:spcPct val="90000"/>
              </a:lnSpc>
              <a:spcBef>
                <a:spcPts val="0"/>
              </a:spcBef>
              <a:spcAft>
                <a:spcPts val="0"/>
              </a:spcAft>
              <a:buNone/>
              <a:defRPr sz="2700">
                <a:latin typeface="Arimo"/>
                <a:ea typeface="Arimo"/>
                <a:cs typeface="Arimo"/>
                <a:sym typeface="Arimo"/>
              </a:defRPr>
            </a:lvl3pPr>
            <a:lvl4pPr lvl="3" algn="ctr">
              <a:lnSpc>
                <a:spcPct val="90000"/>
              </a:lnSpc>
              <a:spcBef>
                <a:spcPts val="0"/>
              </a:spcBef>
              <a:spcAft>
                <a:spcPts val="0"/>
              </a:spcAft>
              <a:buNone/>
              <a:defRPr sz="2700">
                <a:latin typeface="Arimo"/>
                <a:ea typeface="Arimo"/>
                <a:cs typeface="Arimo"/>
                <a:sym typeface="Arimo"/>
              </a:defRPr>
            </a:lvl4pPr>
            <a:lvl5pPr lvl="4" algn="ctr">
              <a:lnSpc>
                <a:spcPct val="90000"/>
              </a:lnSpc>
              <a:spcBef>
                <a:spcPts val="0"/>
              </a:spcBef>
              <a:spcAft>
                <a:spcPts val="0"/>
              </a:spcAft>
              <a:buNone/>
              <a:defRPr sz="2700">
                <a:latin typeface="Arimo"/>
                <a:ea typeface="Arimo"/>
                <a:cs typeface="Arimo"/>
                <a:sym typeface="Arimo"/>
              </a:defRPr>
            </a:lvl5pPr>
            <a:lvl6pPr lvl="5" algn="ctr">
              <a:lnSpc>
                <a:spcPct val="90000"/>
              </a:lnSpc>
              <a:spcBef>
                <a:spcPts val="0"/>
              </a:spcBef>
              <a:spcAft>
                <a:spcPts val="0"/>
              </a:spcAft>
              <a:buNone/>
              <a:defRPr sz="2700">
                <a:latin typeface="Arimo"/>
                <a:ea typeface="Arimo"/>
                <a:cs typeface="Arimo"/>
                <a:sym typeface="Arimo"/>
              </a:defRPr>
            </a:lvl6pPr>
            <a:lvl7pPr lvl="6" algn="ctr">
              <a:lnSpc>
                <a:spcPct val="90000"/>
              </a:lnSpc>
              <a:spcBef>
                <a:spcPts val="0"/>
              </a:spcBef>
              <a:spcAft>
                <a:spcPts val="0"/>
              </a:spcAft>
              <a:buNone/>
              <a:defRPr sz="2700">
                <a:latin typeface="Arimo"/>
                <a:ea typeface="Arimo"/>
                <a:cs typeface="Arimo"/>
                <a:sym typeface="Arimo"/>
              </a:defRPr>
            </a:lvl7pPr>
            <a:lvl8pPr lvl="7" algn="ctr">
              <a:lnSpc>
                <a:spcPct val="90000"/>
              </a:lnSpc>
              <a:spcBef>
                <a:spcPts val="0"/>
              </a:spcBef>
              <a:spcAft>
                <a:spcPts val="0"/>
              </a:spcAft>
              <a:buNone/>
              <a:defRPr sz="2700">
                <a:latin typeface="Arimo"/>
                <a:ea typeface="Arimo"/>
                <a:cs typeface="Arimo"/>
                <a:sym typeface="Arimo"/>
              </a:defRPr>
            </a:lvl8pPr>
            <a:lvl9pPr lvl="8" algn="ctr">
              <a:lnSpc>
                <a:spcPct val="90000"/>
              </a:lnSpc>
              <a:spcBef>
                <a:spcPts val="0"/>
              </a:spcBef>
              <a:spcAft>
                <a:spcPts val="0"/>
              </a:spcAft>
              <a:buNone/>
              <a:defRPr sz="2700">
                <a:latin typeface="Arimo"/>
                <a:ea typeface="Arimo"/>
                <a:cs typeface="Arimo"/>
                <a:sym typeface="Arimo"/>
              </a:defRPr>
            </a:lvl9pPr>
          </a:lstStyle>
          <a:p/>
        </p:txBody>
      </p:sp>
      <p:sp>
        <p:nvSpPr>
          <p:cNvPr id="1241" name="Google Shape;1241;p65"/>
          <p:cNvSpPr txBox="1"/>
          <p:nvPr>
            <p:ph idx="16" type="subTitle"/>
          </p:nvPr>
        </p:nvSpPr>
        <p:spPr>
          <a:xfrm>
            <a:off x="3596775" y="2292000"/>
            <a:ext cx="1507500" cy="224100"/>
          </a:xfrm>
          <a:prstGeom prst="rect">
            <a:avLst/>
          </a:prstGeom>
        </p:spPr>
        <p:txBody>
          <a:bodyPr anchorCtr="0" anchor="b" bIns="0" lIns="91425" spcFirstLastPara="1" rIns="91425" wrap="square" tIns="0">
            <a:noAutofit/>
          </a:bodyPr>
          <a:lstStyle>
            <a:lvl1pPr lvl="0">
              <a:lnSpc>
                <a:spcPct val="90000"/>
              </a:lnSpc>
              <a:spcBef>
                <a:spcPts val="0"/>
              </a:spcBef>
              <a:spcAft>
                <a:spcPts val="0"/>
              </a:spcAft>
              <a:buNone/>
              <a:defRPr sz="1000">
                <a:solidFill>
                  <a:schemeClr val="lt2"/>
                </a:solidFill>
              </a:defRPr>
            </a:lvl1pPr>
            <a:lvl2pPr lvl="1" algn="ctr">
              <a:lnSpc>
                <a:spcPct val="90000"/>
              </a:lnSpc>
              <a:spcBef>
                <a:spcPts val="0"/>
              </a:spcBef>
              <a:spcAft>
                <a:spcPts val="0"/>
              </a:spcAft>
              <a:buNone/>
              <a:defRPr sz="2700">
                <a:solidFill>
                  <a:schemeClr val="lt2"/>
                </a:solidFill>
                <a:latin typeface="Arimo"/>
                <a:ea typeface="Arimo"/>
                <a:cs typeface="Arimo"/>
                <a:sym typeface="Arimo"/>
              </a:defRPr>
            </a:lvl2pPr>
            <a:lvl3pPr lvl="2" algn="ctr">
              <a:lnSpc>
                <a:spcPct val="90000"/>
              </a:lnSpc>
              <a:spcBef>
                <a:spcPts val="0"/>
              </a:spcBef>
              <a:spcAft>
                <a:spcPts val="0"/>
              </a:spcAft>
              <a:buNone/>
              <a:defRPr sz="2700">
                <a:solidFill>
                  <a:schemeClr val="lt2"/>
                </a:solidFill>
                <a:latin typeface="Arimo"/>
                <a:ea typeface="Arimo"/>
                <a:cs typeface="Arimo"/>
                <a:sym typeface="Arimo"/>
              </a:defRPr>
            </a:lvl3pPr>
            <a:lvl4pPr lvl="3" algn="ctr">
              <a:lnSpc>
                <a:spcPct val="90000"/>
              </a:lnSpc>
              <a:spcBef>
                <a:spcPts val="0"/>
              </a:spcBef>
              <a:spcAft>
                <a:spcPts val="0"/>
              </a:spcAft>
              <a:buNone/>
              <a:defRPr sz="2700">
                <a:solidFill>
                  <a:schemeClr val="lt2"/>
                </a:solidFill>
                <a:latin typeface="Arimo"/>
                <a:ea typeface="Arimo"/>
                <a:cs typeface="Arimo"/>
                <a:sym typeface="Arimo"/>
              </a:defRPr>
            </a:lvl4pPr>
            <a:lvl5pPr lvl="4" algn="ctr">
              <a:lnSpc>
                <a:spcPct val="90000"/>
              </a:lnSpc>
              <a:spcBef>
                <a:spcPts val="0"/>
              </a:spcBef>
              <a:spcAft>
                <a:spcPts val="0"/>
              </a:spcAft>
              <a:buNone/>
              <a:defRPr sz="2700">
                <a:solidFill>
                  <a:schemeClr val="lt2"/>
                </a:solidFill>
                <a:latin typeface="Arimo"/>
                <a:ea typeface="Arimo"/>
                <a:cs typeface="Arimo"/>
                <a:sym typeface="Arimo"/>
              </a:defRPr>
            </a:lvl5pPr>
            <a:lvl6pPr lvl="5" algn="ctr">
              <a:lnSpc>
                <a:spcPct val="90000"/>
              </a:lnSpc>
              <a:spcBef>
                <a:spcPts val="0"/>
              </a:spcBef>
              <a:spcAft>
                <a:spcPts val="0"/>
              </a:spcAft>
              <a:buNone/>
              <a:defRPr sz="2700">
                <a:solidFill>
                  <a:schemeClr val="lt2"/>
                </a:solidFill>
                <a:latin typeface="Arimo"/>
                <a:ea typeface="Arimo"/>
                <a:cs typeface="Arimo"/>
                <a:sym typeface="Arimo"/>
              </a:defRPr>
            </a:lvl6pPr>
            <a:lvl7pPr lvl="6" algn="ctr">
              <a:lnSpc>
                <a:spcPct val="90000"/>
              </a:lnSpc>
              <a:spcBef>
                <a:spcPts val="0"/>
              </a:spcBef>
              <a:spcAft>
                <a:spcPts val="0"/>
              </a:spcAft>
              <a:buNone/>
              <a:defRPr sz="2700">
                <a:solidFill>
                  <a:schemeClr val="lt2"/>
                </a:solidFill>
                <a:latin typeface="Arimo"/>
                <a:ea typeface="Arimo"/>
                <a:cs typeface="Arimo"/>
                <a:sym typeface="Arimo"/>
              </a:defRPr>
            </a:lvl7pPr>
            <a:lvl8pPr lvl="7" algn="ctr">
              <a:lnSpc>
                <a:spcPct val="90000"/>
              </a:lnSpc>
              <a:spcBef>
                <a:spcPts val="0"/>
              </a:spcBef>
              <a:spcAft>
                <a:spcPts val="0"/>
              </a:spcAft>
              <a:buNone/>
              <a:defRPr sz="2700">
                <a:solidFill>
                  <a:schemeClr val="lt2"/>
                </a:solidFill>
                <a:latin typeface="Arimo"/>
                <a:ea typeface="Arimo"/>
                <a:cs typeface="Arimo"/>
                <a:sym typeface="Arimo"/>
              </a:defRPr>
            </a:lvl8pPr>
            <a:lvl9pPr lvl="8" algn="ctr">
              <a:lnSpc>
                <a:spcPct val="90000"/>
              </a:lnSpc>
              <a:spcBef>
                <a:spcPts val="0"/>
              </a:spcBef>
              <a:spcAft>
                <a:spcPts val="0"/>
              </a:spcAft>
              <a:buNone/>
              <a:defRPr sz="2700">
                <a:solidFill>
                  <a:schemeClr val="lt2"/>
                </a:solidFill>
                <a:latin typeface="Arimo"/>
                <a:ea typeface="Arimo"/>
                <a:cs typeface="Arimo"/>
                <a:sym typeface="Arimo"/>
              </a:defRPr>
            </a:lvl9pPr>
          </a:lstStyle>
          <a:p/>
        </p:txBody>
      </p:sp>
      <p:sp>
        <p:nvSpPr>
          <p:cNvPr id="1242" name="Google Shape;1242;p65"/>
          <p:cNvSpPr txBox="1"/>
          <p:nvPr>
            <p:ph idx="17" type="subTitle"/>
          </p:nvPr>
        </p:nvSpPr>
        <p:spPr>
          <a:xfrm>
            <a:off x="3596775" y="2997350"/>
            <a:ext cx="1507500" cy="224100"/>
          </a:xfrm>
          <a:prstGeom prst="rect">
            <a:avLst/>
          </a:prstGeom>
        </p:spPr>
        <p:txBody>
          <a:bodyPr anchorCtr="0" anchor="b" bIns="0" lIns="91425" spcFirstLastPara="1" rIns="91425" wrap="square" tIns="0">
            <a:noAutofit/>
          </a:bodyPr>
          <a:lstStyle>
            <a:lvl1pPr lvl="0">
              <a:lnSpc>
                <a:spcPct val="90000"/>
              </a:lnSpc>
              <a:spcBef>
                <a:spcPts val="0"/>
              </a:spcBef>
              <a:spcAft>
                <a:spcPts val="0"/>
              </a:spcAft>
              <a:buNone/>
              <a:defRPr sz="1000">
                <a:solidFill>
                  <a:schemeClr val="lt2"/>
                </a:solidFill>
              </a:defRPr>
            </a:lvl1pPr>
            <a:lvl2pPr lvl="1" algn="ctr">
              <a:lnSpc>
                <a:spcPct val="90000"/>
              </a:lnSpc>
              <a:spcBef>
                <a:spcPts val="0"/>
              </a:spcBef>
              <a:spcAft>
                <a:spcPts val="0"/>
              </a:spcAft>
              <a:buNone/>
              <a:defRPr sz="2700">
                <a:solidFill>
                  <a:schemeClr val="lt2"/>
                </a:solidFill>
                <a:latin typeface="Arimo"/>
                <a:ea typeface="Arimo"/>
                <a:cs typeface="Arimo"/>
                <a:sym typeface="Arimo"/>
              </a:defRPr>
            </a:lvl2pPr>
            <a:lvl3pPr lvl="2" algn="ctr">
              <a:lnSpc>
                <a:spcPct val="90000"/>
              </a:lnSpc>
              <a:spcBef>
                <a:spcPts val="0"/>
              </a:spcBef>
              <a:spcAft>
                <a:spcPts val="0"/>
              </a:spcAft>
              <a:buNone/>
              <a:defRPr sz="2700">
                <a:solidFill>
                  <a:schemeClr val="lt2"/>
                </a:solidFill>
                <a:latin typeface="Arimo"/>
                <a:ea typeface="Arimo"/>
                <a:cs typeface="Arimo"/>
                <a:sym typeface="Arimo"/>
              </a:defRPr>
            </a:lvl3pPr>
            <a:lvl4pPr lvl="3" algn="ctr">
              <a:lnSpc>
                <a:spcPct val="90000"/>
              </a:lnSpc>
              <a:spcBef>
                <a:spcPts val="0"/>
              </a:spcBef>
              <a:spcAft>
                <a:spcPts val="0"/>
              </a:spcAft>
              <a:buNone/>
              <a:defRPr sz="2700">
                <a:solidFill>
                  <a:schemeClr val="lt2"/>
                </a:solidFill>
                <a:latin typeface="Arimo"/>
                <a:ea typeface="Arimo"/>
                <a:cs typeface="Arimo"/>
                <a:sym typeface="Arimo"/>
              </a:defRPr>
            </a:lvl4pPr>
            <a:lvl5pPr lvl="4" algn="ctr">
              <a:lnSpc>
                <a:spcPct val="90000"/>
              </a:lnSpc>
              <a:spcBef>
                <a:spcPts val="0"/>
              </a:spcBef>
              <a:spcAft>
                <a:spcPts val="0"/>
              </a:spcAft>
              <a:buNone/>
              <a:defRPr sz="2700">
                <a:solidFill>
                  <a:schemeClr val="lt2"/>
                </a:solidFill>
                <a:latin typeface="Arimo"/>
                <a:ea typeface="Arimo"/>
                <a:cs typeface="Arimo"/>
                <a:sym typeface="Arimo"/>
              </a:defRPr>
            </a:lvl5pPr>
            <a:lvl6pPr lvl="5" algn="ctr">
              <a:lnSpc>
                <a:spcPct val="90000"/>
              </a:lnSpc>
              <a:spcBef>
                <a:spcPts val="0"/>
              </a:spcBef>
              <a:spcAft>
                <a:spcPts val="0"/>
              </a:spcAft>
              <a:buNone/>
              <a:defRPr sz="2700">
                <a:solidFill>
                  <a:schemeClr val="lt2"/>
                </a:solidFill>
                <a:latin typeface="Arimo"/>
                <a:ea typeface="Arimo"/>
                <a:cs typeface="Arimo"/>
                <a:sym typeface="Arimo"/>
              </a:defRPr>
            </a:lvl6pPr>
            <a:lvl7pPr lvl="6" algn="ctr">
              <a:lnSpc>
                <a:spcPct val="90000"/>
              </a:lnSpc>
              <a:spcBef>
                <a:spcPts val="0"/>
              </a:spcBef>
              <a:spcAft>
                <a:spcPts val="0"/>
              </a:spcAft>
              <a:buNone/>
              <a:defRPr sz="2700">
                <a:solidFill>
                  <a:schemeClr val="lt2"/>
                </a:solidFill>
                <a:latin typeface="Arimo"/>
                <a:ea typeface="Arimo"/>
                <a:cs typeface="Arimo"/>
                <a:sym typeface="Arimo"/>
              </a:defRPr>
            </a:lvl7pPr>
            <a:lvl8pPr lvl="7" algn="ctr">
              <a:lnSpc>
                <a:spcPct val="90000"/>
              </a:lnSpc>
              <a:spcBef>
                <a:spcPts val="0"/>
              </a:spcBef>
              <a:spcAft>
                <a:spcPts val="0"/>
              </a:spcAft>
              <a:buNone/>
              <a:defRPr sz="2700">
                <a:solidFill>
                  <a:schemeClr val="lt2"/>
                </a:solidFill>
                <a:latin typeface="Arimo"/>
                <a:ea typeface="Arimo"/>
                <a:cs typeface="Arimo"/>
                <a:sym typeface="Arimo"/>
              </a:defRPr>
            </a:lvl8pPr>
            <a:lvl9pPr lvl="8" algn="ctr">
              <a:lnSpc>
                <a:spcPct val="90000"/>
              </a:lnSpc>
              <a:spcBef>
                <a:spcPts val="0"/>
              </a:spcBef>
              <a:spcAft>
                <a:spcPts val="0"/>
              </a:spcAft>
              <a:buNone/>
              <a:defRPr sz="2700">
                <a:solidFill>
                  <a:schemeClr val="lt2"/>
                </a:solidFill>
                <a:latin typeface="Arimo"/>
                <a:ea typeface="Arimo"/>
                <a:cs typeface="Arimo"/>
                <a:sym typeface="Arimo"/>
              </a:defRPr>
            </a:lvl9pPr>
          </a:lstStyle>
          <a:p/>
        </p:txBody>
      </p:sp>
      <p:sp>
        <p:nvSpPr>
          <p:cNvPr id="1243" name="Google Shape;1243;p65"/>
          <p:cNvSpPr txBox="1"/>
          <p:nvPr>
            <p:ph idx="18" type="subTitle"/>
          </p:nvPr>
        </p:nvSpPr>
        <p:spPr>
          <a:xfrm>
            <a:off x="3596675" y="1934500"/>
            <a:ext cx="1507500" cy="357600"/>
          </a:xfrm>
          <a:prstGeom prst="rect">
            <a:avLst/>
          </a:prstGeom>
        </p:spPr>
        <p:txBody>
          <a:bodyPr anchorCtr="0" anchor="b" bIns="0" lIns="91425" spcFirstLastPara="1" rIns="91425" wrap="square" tIns="0">
            <a:noAutofit/>
          </a:bodyPr>
          <a:lstStyle>
            <a:lvl1pPr lvl="0">
              <a:lnSpc>
                <a:spcPct val="90000"/>
              </a:lnSpc>
              <a:spcBef>
                <a:spcPts val="0"/>
              </a:spcBef>
              <a:spcAft>
                <a:spcPts val="0"/>
              </a:spcAft>
              <a:buNone/>
              <a:defRPr sz="1800">
                <a:solidFill>
                  <a:schemeClr val="lt2"/>
                </a:solidFill>
                <a:latin typeface="Arimo"/>
                <a:ea typeface="Arimo"/>
                <a:cs typeface="Arimo"/>
                <a:sym typeface="Arimo"/>
              </a:defRPr>
            </a:lvl1pPr>
            <a:lvl2pPr lvl="1" algn="ctr">
              <a:lnSpc>
                <a:spcPct val="90000"/>
              </a:lnSpc>
              <a:spcBef>
                <a:spcPts val="0"/>
              </a:spcBef>
              <a:spcAft>
                <a:spcPts val="0"/>
              </a:spcAft>
              <a:buNone/>
              <a:defRPr sz="2500">
                <a:solidFill>
                  <a:schemeClr val="lt2"/>
                </a:solidFill>
                <a:latin typeface="Arimo"/>
                <a:ea typeface="Arimo"/>
                <a:cs typeface="Arimo"/>
                <a:sym typeface="Arimo"/>
              </a:defRPr>
            </a:lvl2pPr>
            <a:lvl3pPr lvl="2" algn="ctr">
              <a:lnSpc>
                <a:spcPct val="90000"/>
              </a:lnSpc>
              <a:spcBef>
                <a:spcPts val="0"/>
              </a:spcBef>
              <a:spcAft>
                <a:spcPts val="0"/>
              </a:spcAft>
              <a:buNone/>
              <a:defRPr sz="2500">
                <a:solidFill>
                  <a:schemeClr val="lt2"/>
                </a:solidFill>
                <a:latin typeface="Arimo"/>
                <a:ea typeface="Arimo"/>
                <a:cs typeface="Arimo"/>
                <a:sym typeface="Arimo"/>
              </a:defRPr>
            </a:lvl3pPr>
            <a:lvl4pPr lvl="3" algn="ctr">
              <a:lnSpc>
                <a:spcPct val="90000"/>
              </a:lnSpc>
              <a:spcBef>
                <a:spcPts val="0"/>
              </a:spcBef>
              <a:spcAft>
                <a:spcPts val="0"/>
              </a:spcAft>
              <a:buNone/>
              <a:defRPr sz="2500">
                <a:solidFill>
                  <a:schemeClr val="lt2"/>
                </a:solidFill>
                <a:latin typeface="Arimo"/>
                <a:ea typeface="Arimo"/>
                <a:cs typeface="Arimo"/>
                <a:sym typeface="Arimo"/>
              </a:defRPr>
            </a:lvl4pPr>
            <a:lvl5pPr lvl="4" algn="ctr">
              <a:lnSpc>
                <a:spcPct val="90000"/>
              </a:lnSpc>
              <a:spcBef>
                <a:spcPts val="0"/>
              </a:spcBef>
              <a:spcAft>
                <a:spcPts val="0"/>
              </a:spcAft>
              <a:buNone/>
              <a:defRPr sz="2500">
                <a:solidFill>
                  <a:schemeClr val="lt2"/>
                </a:solidFill>
                <a:latin typeface="Arimo"/>
                <a:ea typeface="Arimo"/>
                <a:cs typeface="Arimo"/>
                <a:sym typeface="Arimo"/>
              </a:defRPr>
            </a:lvl5pPr>
            <a:lvl6pPr lvl="5" algn="ctr">
              <a:lnSpc>
                <a:spcPct val="90000"/>
              </a:lnSpc>
              <a:spcBef>
                <a:spcPts val="0"/>
              </a:spcBef>
              <a:spcAft>
                <a:spcPts val="0"/>
              </a:spcAft>
              <a:buNone/>
              <a:defRPr sz="2500">
                <a:solidFill>
                  <a:schemeClr val="lt2"/>
                </a:solidFill>
                <a:latin typeface="Arimo"/>
                <a:ea typeface="Arimo"/>
                <a:cs typeface="Arimo"/>
                <a:sym typeface="Arimo"/>
              </a:defRPr>
            </a:lvl6pPr>
            <a:lvl7pPr lvl="6" algn="ctr">
              <a:lnSpc>
                <a:spcPct val="90000"/>
              </a:lnSpc>
              <a:spcBef>
                <a:spcPts val="0"/>
              </a:spcBef>
              <a:spcAft>
                <a:spcPts val="0"/>
              </a:spcAft>
              <a:buNone/>
              <a:defRPr sz="2500">
                <a:solidFill>
                  <a:schemeClr val="lt2"/>
                </a:solidFill>
                <a:latin typeface="Arimo"/>
                <a:ea typeface="Arimo"/>
                <a:cs typeface="Arimo"/>
                <a:sym typeface="Arimo"/>
              </a:defRPr>
            </a:lvl7pPr>
            <a:lvl8pPr lvl="7" algn="ctr">
              <a:lnSpc>
                <a:spcPct val="90000"/>
              </a:lnSpc>
              <a:spcBef>
                <a:spcPts val="0"/>
              </a:spcBef>
              <a:spcAft>
                <a:spcPts val="0"/>
              </a:spcAft>
              <a:buNone/>
              <a:defRPr sz="2500">
                <a:solidFill>
                  <a:schemeClr val="lt2"/>
                </a:solidFill>
                <a:latin typeface="Arimo"/>
                <a:ea typeface="Arimo"/>
                <a:cs typeface="Arimo"/>
                <a:sym typeface="Arimo"/>
              </a:defRPr>
            </a:lvl8pPr>
            <a:lvl9pPr lvl="8" algn="ctr">
              <a:lnSpc>
                <a:spcPct val="90000"/>
              </a:lnSpc>
              <a:spcBef>
                <a:spcPts val="0"/>
              </a:spcBef>
              <a:spcAft>
                <a:spcPts val="0"/>
              </a:spcAft>
              <a:buNone/>
              <a:defRPr sz="2500">
                <a:solidFill>
                  <a:schemeClr val="lt2"/>
                </a:solidFill>
                <a:latin typeface="Arimo"/>
                <a:ea typeface="Arimo"/>
                <a:cs typeface="Arimo"/>
                <a:sym typeface="Arimo"/>
              </a:defRPr>
            </a:lvl9pPr>
          </a:lstStyle>
          <a:p/>
        </p:txBody>
      </p:sp>
      <p:sp>
        <p:nvSpPr>
          <p:cNvPr id="1244" name="Google Shape;1244;p65"/>
          <p:cNvSpPr txBox="1"/>
          <p:nvPr>
            <p:ph idx="19" type="subTitle"/>
          </p:nvPr>
        </p:nvSpPr>
        <p:spPr>
          <a:xfrm>
            <a:off x="3596775" y="2618213"/>
            <a:ext cx="1507500" cy="357600"/>
          </a:xfrm>
          <a:prstGeom prst="rect">
            <a:avLst/>
          </a:prstGeom>
        </p:spPr>
        <p:txBody>
          <a:bodyPr anchorCtr="0" anchor="b" bIns="0" lIns="91425" spcFirstLastPara="1" rIns="91425" wrap="square" tIns="0">
            <a:noAutofit/>
          </a:bodyPr>
          <a:lstStyle>
            <a:lvl1pPr lvl="0">
              <a:lnSpc>
                <a:spcPct val="90000"/>
              </a:lnSpc>
              <a:spcBef>
                <a:spcPts val="0"/>
              </a:spcBef>
              <a:spcAft>
                <a:spcPts val="0"/>
              </a:spcAft>
              <a:buNone/>
              <a:defRPr sz="1800">
                <a:solidFill>
                  <a:schemeClr val="lt2"/>
                </a:solidFill>
                <a:latin typeface="Arimo"/>
                <a:ea typeface="Arimo"/>
                <a:cs typeface="Arimo"/>
                <a:sym typeface="Arimo"/>
              </a:defRPr>
            </a:lvl1pPr>
            <a:lvl2pPr lvl="1" algn="ctr">
              <a:lnSpc>
                <a:spcPct val="90000"/>
              </a:lnSpc>
              <a:spcBef>
                <a:spcPts val="0"/>
              </a:spcBef>
              <a:spcAft>
                <a:spcPts val="0"/>
              </a:spcAft>
              <a:buNone/>
              <a:defRPr sz="2500">
                <a:solidFill>
                  <a:schemeClr val="lt2"/>
                </a:solidFill>
                <a:latin typeface="Arimo"/>
                <a:ea typeface="Arimo"/>
                <a:cs typeface="Arimo"/>
                <a:sym typeface="Arimo"/>
              </a:defRPr>
            </a:lvl2pPr>
            <a:lvl3pPr lvl="2" algn="ctr">
              <a:lnSpc>
                <a:spcPct val="90000"/>
              </a:lnSpc>
              <a:spcBef>
                <a:spcPts val="0"/>
              </a:spcBef>
              <a:spcAft>
                <a:spcPts val="0"/>
              </a:spcAft>
              <a:buNone/>
              <a:defRPr sz="2500">
                <a:solidFill>
                  <a:schemeClr val="lt2"/>
                </a:solidFill>
                <a:latin typeface="Arimo"/>
                <a:ea typeface="Arimo"/>
                <a:cs typeface="Arimo"/>
                <a:sym typeface="Arimo"/>
              </a:defRPr>
            </a:lvl3pPr>
            <a:lvl4pPr lvl="3" algn="ctr">
              <a:lnSpc>
                <a:spcPct val="90000"/>
              </a:lnSpc>
              <a:spcBef>
                <a:spcPts val="0"/>
              </a:spcBef>
              <a:spcAft>
                <a:spcPts val="0"/>
              </a:spcAft>
              <a:buNone/>
              <a:defRPr sz="2500">
                <a:solidFill>
                  <a:schemeClr val="lt2"/>
                </a:solidFill>
                <a:latin typeface="Arimo"/>
                <a:ea typeface="Arimo"/>
                <a:cs typeface="Arimo"/>
                <a:sym typeface="Arimo"/>
              </a:defRPr>
            </a:lvl4pPr>
            <a:lvl5pPr lvl="4" algn="ctr">
              <a:lnSpc>
                <a:spcPct val="90000"/>
              </a:lnSpc>
              <a:spcBef>
                <a:spcPts val="0"/>
              </a:spcBef>
              <a:spcAft>
                <a:spcPts val="0"/>
              </a:spcAft>
              <a:buNone/>
              <a:defRPr sz="2500">
                <a:solidFill>
                  <a:schemeClr val="lt2"/>
                </a:solidFill>
                <a:latin typeface="Arimo"/>
                <a:ea typeface="Arimo"/>
                <a:cs typeface="Arimo"/>
                <a:sym typeface="Arimo"/>
              </a:defRPr>
            </a:lvl5pPr>
            <a:lvl6pPr lvl="5" algn="ctr">
              <a:lnSpc>
                <a:spcPct val="90000"/>
              </a:lnSpc>
              <a:spcBef>
                <a:spcPts val="0"/>
              </a:spcBef>
              <a:spcAft>
                <a:spcPts val="0"/>
              </a:spcAft>
              <a:buNone/>
              <a:defRPr sz="2500">
                <a:solidFill>
                  <a:schemeClr val="lt2"/>
                </a:solidFill>
                <a:latin typeface="Arimo"/>
                <a:ea typeface="Arimo"/>
                <a:cs typeface="Arimo"/>
                <a:sym typeface="Arimo"/>
              </a:defRPr>
            </a:lvl6pPr>
            <a:lvl7pPr lvl="6" algn="ctr">
              <a:lnSpc>
                <a:spcPct val="90000"/>
              </a:lnSpc>
              <a:spcBef>
                <a:spcPts val="0"/>
              </a:spcBef>
              <a:spcAft>
                <a:spcPts val="0"/>
              </a:spcAft>
              <a:buNone/>
              <a:defRPr sz="2500">
                <a:solidFill>
                  <a:schemeClr val="lt2"/>
                </a:solidFill>
                <a:latin typeface="Arimo"/>
                <a:ea typeface="Arimo"/>
                <a:cs typeface="Arimo"/>
                <a:sym typeface="Arimo"/>
              </a:defRPr>
            </a:lvl7pPr>
            <a:lvl8pPr lvl="7" algn="ctr">
              <a:lnSpc>
                <a:spcPct val="90000"/>
              </a:lnSpc>
              <a:spcBef>
                <a:spcPts val="0"/>
              </a:spcBef>
              <a:spcAft>
                <a:spcPts val="0"/>
              </a:spcAft>
              <a:buNone/>
              <a:defRPr sz="2500">
                <a:solidFill>
                  <a:schemeClr val="lt2"/>
                </a:solidFill>
                <a:latin typeface="Arimo"/>
                <a:ea typeface="Arimo"/>
                <a:cs typeface="Arimo"/>
                <a:sym typeface="Arimo"/>
              </a:defRPr>
            </a:lvl8pPr>
            <a:lvl9pPr lvl="8" algn="ctr">
              <a:lnSpc>
                <a:spcPct val="90000"/>
              </a:lnSpc>
              <a:spcBef>
                <a:spcPts val="0"/>
              </a:spcBef>
              <a:spcAft>
                <a:spcPts val="0"/>
              </a:spcAft>
              <a:buNone/>
              <a:defRPr sz="2500">
                <a:solidFill>
                  <a:schemeClr val="lt2"/>
                </a:solidFill>
                <a:latin typeface="Arimo"/>
                <a:ea typeface="Arimo"/>
                <a:cs typeface="Arimo"/>
                <a:sym typeface="Arimo"/>
              </a:defRPr>
            </a:lvl9pPr>
          </a:lstStyle>
          <a:p/>
        </p:txBody>
      </p:sp>
      <p:sp>
        <p:nvSpPr>
          <p:cNvPr id="1245" name="Google Shape;1245;p65"/>
          <p:cNvSpPr txBox="1"/>
          <p:nvPr>
            <p:ph idx="20" type="subTitle"/>
          </p:nvPr>
        </p:nvSpPr>
        <p:spPr>
          <a:xfrm>
            <a:off x="5297950" y="2885600"/>
            <a:ext cx="1350600" cy="288900"/>
          </a:xfrm>
          <a:prstGeom prst="rect">
            <a:avLst/>
          </a:prstGeom>
        </p:spPr>
        <p:txBody>
          <a:bodyPr anchorCtr="0" anchor="ctr" bIns="0" lIns="91425" spcFirstLastPara="1" rIns="91425" wrap="square" tIns="0">
            <a:noAutofit/>
          </a:bodyPr>
          <a:lstStyle>
            <a:lvl1pPr lvl="0" algn="ctr">
              <a:spcBef>
                <a:spcPts val="0"/>
              </a:spcBef>
              <a:spcAft>
                <a:spcPts val="0"/>
              </a:spcAft>
              <a:buNone/>
              <a:defRPr sz="1000" u="sng">
                <a:solidFill>
                  <a:schemeClr val="lt2"/>
                </a:solidFill>
              </a:defRPr>
            </a:lvl1pPr>
            <a:lvl2pPr lvl="1" algn="ctr">
              <a:spcBef>
                <a:spcPts val="0"/>
              </a:spcBef>
              <a:spcAft>
                <a:spcPts val="0"/>
              </a:spcAft>
              <a:buNone/>
              <a:defRPr sz="1000">
                <a:solidFill>
                  <a:schemeClr val="lt2"/>
                </a:solidFill>
                <a:latin typeface="Arimo"/>
                <a:ea typeface="Arimo"/>
                <a:cs typeface="Arimo"/>
                <a:sym typeface="Arimo"/>
              </a:defRPr>
            </a:lvl2pPr>
            <a:lvl3pPr lvl="2" algn="ctr">
              <a:spcBef>
                <a:spcPts val="0"/>
              </a:spcBef>
              <a:spcAft>
                <a:spcPts val="0"/>
              </a:spcAft>
              <a:buNone/>
              <a:defRPr sz="1000">
                <a:solidFill>
                  <a:schemeClr val="lt2"/>
                </a:solidFill>
                <a:latin typeface="Arimo"/>
                <a:ea typeface="Arimo"/>
                <a:cs typeface="Arimo"/>
                <a:sym typeface="Arimo"/>
              </a:defRPr>
            </a:lvl3pPr>
            <a:lvl4pPr lvl="3" algn="ctr">
              <a:spcBef>
                <a:spcPts val="0"/>
              </a:spcBef>
              <a:spcAft>
                <a:spcPts val="0"/>
              </a:spcAft>
              <a:buNone/>
              <a:defRPr sz="1000">
                <a:solidFill>
                  <a:schemeClr val="lt2"/>
                </a:solidFill>
                <a:latin typeface="Arimo"/>
                <a:ea typeface="Arimo"/>
                <a:cs typeface="Arimo"/>
                <a:sym typeface="Arimo"/>
              </a:defRPr>
            </a:lvl4pPr>
            <a:lvl5pPr lvl="4" algn="ctr">
              <a:spcBef>
                <a:spcPts val="0"/>
              </a:spcBef>
              <a:spcAft>
                <a:spcPts val="0"/>
              </a:spcAft>
              <a:buNone/>
              <a:defRPr sz="1000">
                <a:solidFill>
                  <a:schemeClr val="lt2"/>
                </a:solidFill>
                <a:latin typeface="Arimo"/>
                <a:ea typeface="Arimo"/>
                <a:cs typeface="Arimo"/>
                <a:sym typeface="Arimo"/>
              </a:defRPr>
            </a:lvl5pPr>
            <a:lvl6pPr lvl="5" algn="ctr">
              <a:spcBef>
                <a:spcPts val="0"/>
              </a:spcBef>
              <a:spcAft>
                <a:spcPts val="0"/>
              </a:spcAft>
              <a:buNone/>
              <a:defRPr sz="1000">
                <a:solidFill>
                  <a:schemeClr val="lt2"/>
                </a:solidFill>
                <a:latin typeface="Arimo"/>
                <a:ea typeface="Arimo"/>
                <a:cs typeface="Arimo"/>
                <a:sym typeface="Arimo"/>
              </a:defRPr>
            </a:lvl6pPr>
            <a:lvl7pPr lvl="6" algn="ctr">
              <a:spcBef>
                <a:spcPts val="0"/>
              </a:spcBef>
              <a:spcAft>
                <a:spcPts val="0"/>
              </a:spcAft>
              <a:buNone/>
              <a:defRPr sz="1000">
                <a:solidFill>
                  <a:schemeClr val="lt2"/>
                </a:solidFill>
                <a:latin typeface="Arimo"/>
                <a:ea typeface="Arimo"/>
                <a:cs typeface="Arimo"/>
                <a:sym typeface="Arimo"/>
              </a:defRPr>
            </a:lvl7pPr>
            <a:lvl8pPr lvl="7" algn="ctr">
              <a:spcBef>
                <a:spcPts val="0"/>
              </a:spcBef>
              <a:spcAft>
                <a:spcPts val="0"/>
              </a:spcAft>
              <a:buNone/>
              <a:defRPr sz="1000">
                <a:solidFill>
                  <a:schemeClr val="lt2"/>
                </a:solidFill>
                <a:latin typeface="Arimo"/>
                <a:ea typeface="Arimo"/>
                <a:cs typeface="Arimo"/>
                <a:sym typeface="Arimo"/>
              </a:defRPr>
            </a:lvl8pPr>
            <a:lvl9pPr lvl="8" algn="ctr">
              <a:spcBef>
                <a:spcPts val="0"/>
              </a:spcBef>
              <a:spcAft>
                <a:spcPts val="0"/>
              </a:spcAft>
              <a:buNone/>
              <a:defRPr sz="1000">
                <a:solidFill>
                  <a:schemeClr val="lt2"/>
                </a:solidFill>
                <a:latin typeface="Arimo"/>
                <a:ea typeface="Arimo"/>
                <a:cs typeface="Arimo"/>
                <a:sym typeface="Arimo"/>
              </a:defRPr>
            </a:lvl9pPr>
          </a:lstStyle>
          <a:p/>
        </p:txBody>
      </p:sp>
      <p:sp>
        <p:nvSpPr>
          <p:cNvPr id="1246" name="Google Shape;1246;p65"/>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algn="r">
              <a:lnSpc>
                <a:spcPct val="100000"/>
              </a:lnSpc>
              <a:spcBef>
                <a:spcPts val="0"/>
              </a:spcBef>
              <a:spcAft>
                <a:spcPts val="0"/>
              </a:spcAft>
              <a:buSzPts val="700"/>
              <a:buNone/>
              <a:defRPr sz="700">
                <a:solidFill>
                  <a:schemeClr val="dk1"/>
                </a:solidFill>
                <a:latin typeface="Arimo"/>
                <a:ea typeface="Arimo"/>
                <a:cs typeface="Arimo"/>
                <a:sym typeface="Arimo"/>
              </a:defRPr>
            </a:lvl1pPr>
            <a:lvl2pPr indent="0" lvl="1" marL="0" marR="0" algn="r">
              <a:lnSpc>
                <a:spcPct val="100000"/>
              </a:lnSpc>
              <a:spcBef>
                <a:spcPts val="0"/>
              </a:spcBef>
              <a:spcAft>
                <a:spcPts val="0"/>
              </a:spcAft>
              <a:buSzPts val="700"/>
              <a:buNone/>
              <a:defRPr sz="700">
                <a:solidFill>
                  <a:schemeClr val="dk1"/>
                </a:solidFill>
                <a:latin typeface="Arimo"/>
                <a:ea typeface="Arimo"/>
                <a:cs typeface="Arimo"/>
                <a:sym typeface="Arimo"/>
              </a:defRPr>
            </a:lvl2pPr>
            <a:lvl3pPr indent="0" lvl="2" marL="0" marR="0" algn="r">
              <a:lnSpc>
                <a:spcPct val="100000"/>
              </a:lnSpc>
              <a:spcBef>
                <a:spcPts val="0"/>
              </a:spcBef>
              <a:spcAft>
                <a:spcPts val="0"/>
              </a:spcAft>
              <a:buSzPts val="700"/>
              <a:buNone/>
              <a:defRPr sz="700">
                <a:solidFill>
                  <a:schemeClr val="dk1"/>
                </a:solidFill>
                <a:latin typeface="Arimo"/>
                <a:ea typeface="Arimo"/>
                <a:cs typeface="Arimo"/>
                <a:sym typeface="Arimo"/>
              </a:defRPr>
            </a:lvl3pPr>
            <a:lvl4pPr indent="0" lvl="3" marL="0" marR="0" algn="r">
              <a:lnSpc>
                <a:spcPct val="100000"/>
              </a:lnSpc>
              <a:spcBef>
                <a:spcPts val="0"/>
              </a:spcBef>
              <a:spcAft>
                <a:spcPts val="0"/>
              </a:spcAft>
              <a:buSzPts val="700"/>
              <a:buNone/>
              <a:defRPr sz="700">
                <a:solidFill>
                  <a:schemeClr val="dk1"/>
                </a:solidFill>
                <a:latin typeface="Arimo"/>
                <a:ea typeface="Arimo"/>
                <a:cs typeface="Arimo"/>
                <a:sym typeface="Arimo"/>
              </a:defRPr>
            </a:lvl4pPr>
            <a:lvl5pPr indent="0" lvl="4" marL="0" marR="0" algn="r">
              <a:lnSpc>
                <a:spcPct val="100000"/>
              </a:lnSpc>
              <a:spcBef>
                <a:spcPts val="0"/>
              </a:spcBef>
              <a:spcAft>
                <a:spcPts val="0"/>
              </a:spcAft>
              <a:buSzPts val="700"/>
              <a:buNone/>
              <a:defRPr sz="700">
                <a:solidFill>
                  <a:schemeClr val="dk1"/>
                </a:solidFill>
                <a:latin typeface="Arimo"/>
                <a:ea typeface="Arimo"/>
                <a:cs typeface="Arimo"/>
                <a:sym typeface="Arimo"/>
              </a:defRPr>
            </a:lvl5pPr>
            <a:lvl6pPr indent="0" lvl="5" marL="0" marR="0" algn="r">
              <a:lnSpc>
                <a:spcPct val="100000"/>
              </a:lnSpc>
              <a:spcBef>
                <a:spcPts val="0"/>
              </a:spcBef>
              <a:spcAft>
                <a:spcPts val="0"/>
              </a:spcAft>
              <a:buSzPts val="700"/>
              <a:buNone/>
              <a:defRPr sz="700">
                <a:solidFill>
                  <a:schemeClr val="dk1"/>
                </a:solidFill>
                <a:latin typeface="Arimo"/>
                <a:ea typeface="Arimo"/>
                <a:cs typeface="Arimo"/>
                <a:sym typeface="Arimo"/>
              </a:defRPr>
            </a:lvl6pPr>
            <a:lvl7pPr indent="0" lvl="6" marL="0" marR="0" algn="r">
              <a:lnSpc>
                <a:spcPct val="100000"/>
              </a:lnSpc>
              <a:spcBef>
                <a:spcPts val="0"/>
              </a:spcBef>
              <a:spcAft>
                <a:spcPts val="0"/>
              </a:spcAft>
              <a:buSzPts val="700"/>
              <a:buNone/>
              <a:defRPr sz="700">
                <a:solidFill>
                  <a:schemeClr val="dk1"/>
                </a:solidFill>
                <a:latin typeface="Arimo"/>
                <a:ea typeface="Arimo"/>
                <a:cs typeface="Arimo"/>
                <a:sym typeface="Arimo"/>
              </a:defRPr>
            </a:lvl7pPr>
            <a:lvl8pPr indent="0" lvl="7" marL="0" marR="0" algn="r">
              <a:lnSpc>
                <a:spcPct val="100000"/>
              </a:lnSpc>
              <a:spcBef>
                <a:spcPts val="0"/>
              </a:spcBef>
              <a:spcAft>
                <a:spcPts val="0"/>
              </a:spcAft>
              <a:buSzPts val="700"/>
              <a:buNone/>
              <a:defRPr sz="700">
                <a:solidFill>
                  <a:schemeClr val="dk1"/>
                </a:solidFill>
                <a:latin typeface="Arimo"/>
                <a:ea typeface="Arimo"/>
                <a:cs typeface="Arimo"/>
                <a:sym typeface="Arimo"/>
              </a:defRPr>
            </a:lvl8pPr>
            <a:lvl9pPr indent="0" lvl="8" marL="0" marR="0" algn="r">
              <a:lnSpc>
                <a:spcPct val="100000"/>
              </a:lnSpc>
              <a:spcBef>
                <a:spcPts val="0"/>
              </a:spcBef>
              <a:spcAft>
                <a:spcPts val="0"/>
              </a:spcAft>
              <a:buSzPts val="700"/>
              <a:buNone/>
              <a:defRPr sz="700">
                <a:solidFill>
                  <a:schemeClr val="dk1"/>
                </a:solidFill>
                <a:latin typeface="Arimo"/>
                <a:ea typeface="Arimo"/>
                <a:cs typeface="Arimo"/>
                <a:sym typeface="Arimo"/>
              </a:defRPr>
            </a:lvl9pPr>
          </a:lstStyle>
          <a:p>
            <a:pPr indent="-44450" lvl="0" marL="0" rtl="0" algn="r">
              <a:spcBef>
                <a:spcPts val="0"/>
              </a:spcBef>
              <a:spcAft>
                <a:spcPts val="0"/>
              </a:spcAft>
              <a:buClr>
                <a:schemeClr val="dk1"/>
              </a:buClr>
              <a:buSzPts val="700"/>
              <a:buFont typeface="Arimo"/>
              <a:buNone/>
            </a:pPr>
            <a:fld id="{00000000-1234-1234-1234-123412341234}" type="slidenum">
              <a:rPr lang="en"/>
              <a:t>‹#›</a:t>
            </a:fld>
            <a:endParaRPr/>
          </a:p>
        </p:txBody>
      </p:sp>
      <p:sp>
        <p:nvSpPr>
          <p:cNvPr id="1247" name="Google Shape;1247;p65"/>
          <p:cNvSpPr txBox="1"/>
          <p:nvPr>
            <p:ph idx="21" type="subTitle"/>
          </p:nvPr>
        </p:nvSpPr>
        <p:spPr>
          <a:xfrm>
            <a:off x="5426775" y="2214775"/>
            <a:ext cx="1092900" cy="566700"/>
          </a:xfrm>
          <a:prstGeom prst="rect">
            <a:avLst/>
          </a:prstGeom>
        </p:spPr>
        <p:txBody>
          <a:bodyPr anchorCtr="0" anchor="ctr" bIns="91425" lIns="91425" spcFirstLastPara="1" rIns="91425" wrap="square" tIns="91425">
            <a:noAutofit/>
          </a:bodyPr>
          <a:lstStyle>
            <a:lvl1pPr lvl="0" algn="ctr">
              <a:spcBef>
                <a:spcPts val="0"/>
              </a:spcBef>
              <a:spcAft>
                <a:spcPts val="0"/>
              </a:spcAft>
              <a:buNone/>
              <a:defRPr sz="2000">
                <a:solidFill>
                  <a:schemeClr val="lt2"/>
                </a:solidFill>
                <a:latin typeface="Arimo"/>
                <a:ea typeface="Arimo"/>
                <a:cs typeface="Arimo"/>
                <a:sym typeface="Arimo"/>
              </a:defRPr>
            </a:lvl1pPr>
            <a:lvl2pPr lvl="1" algn="ctr">
              <a:lnSpc>
                <a:spcPct val="90000"/>
              </a:lnSpc>
              <a:spcBef>
                <a:spcPts val="0"/>
              </a:spcBef>
              <a:spcAft>
                <a:spcPts val="0"/>
              </a:spcAft>
              <a:buNone/>
              <a:defRPr sz="2500">
                <a:solidFill>
                  <a:schemeClr val="lt2"/>
                </a:solidFill>
                <a:latin typeface="Arimo"/>
                <a:ea typeface="Arimo"/>
                <a:cs typeface="Arimo"/>
                <a:sym typeface="Arimo"/>
              </a:defRPr>
            </a:lvl2pPr>
            <a:lvl3pPr lvl="2" algn="ctr">
              <a:lnSpc>
                <a:spcPct val="90000"/>
              </a:lnSpc>
              <a:spcBef>
                <a:spcPts val="0"/>
              </a:spcBef>
              <a:spcAft>
                <a:spcPts val="0"/>
              </a:spcAft>
              <a:buNone/>
              <a:defRPr sz="2500">
                <a:solidFill>
                  <a:schemeClr val="lt2"/>
                </a:solidFill>
                <a:latin typeface="Arimo"/>
                <a:ea typeface="Arimo"/>
                <a:cs typeface="Arimo"/>
                <a:sym typeface="Arimo"/>
              </a:defRPr>
            </a:lvl3pPr>
            <a:lvl4pPr lvl="3" algn="ctr">
              <a:lnSpc>
                <a:spcPct val="90000"/>
              </a:lnSpc>
              <a:spcBef>
                <a:spcPts val="0"/>
              </a:spcBef>
              <a:spcAft>
                <a:spcPts val="0"/>
              </a:spcAft>
              <a:buNone/>
              <a:defRPr sz="2500">
                <a:solidFill>
                  <a:schemeClr val="lt2"/>
                </a:solidFill>
                <a:latin typeface="Arimo"/>
                <a:ea typeface="Arimo"/>
                <a:cs typeface="Arimo"/>
                <a:sym typeface="Arimo"/>
              </a:defRPr>
            </a:lvl4pPr>
            <a:lvl5pPr lvl="4" algn="ctr">
              <a:lnSpc>
                <a:spcPct val="90000"/>
              </a:lnSpc>
              <a:spcBef>
                <a:spcPts val="0"/>
              </a:spcBef>
              <a:spcAft>
                <a:spcPts val="0"/>
              </a:spcAft>
              <a:buNone/>
              <a:defRPr sz="2500">
                <a:solidFill>
                  <a:schemeClr val="lt2"/>
                </a:solidFill>
                <a:latin typeface="Arimo"/>
                <a:ea typeface="Arimo"/>
                <a:cs typeface="Arimo"/>
                <a:sym typeface="Arimo"/>
              </a:defRPr>
            </a:lvl5pPr>
            <a:lvl6pPr lvl="5" algn="ctr">
              <a:lnSpc>
                <a:spcPct val="90000"/>
              </a:lnSpc>
              <a:spcBef>
                <a:spcPts val="0"/>
              </a:spcBef>
              <a:spcAft>
                <a:spcPts val="0"/>
              </a:spcAft>
              <a:buNone/>
              <a:defRPr sz="2500">
                <a:solidFill>
                  <a:schemeClr val="lt2"/>
                </a:solidFill>
                <a:latin typeface="Arimo"/>
                <a:ea typeface="Arimo"/>
                <a:cs typeface="Arimo"/>
                <a:sym typeface="Arimo"/>
              </a:defRPr>
            </a:lvl6pPr>
            <a:lvl7pPr lvl="6" algn="ctr">
              <a:lnSpc>
                <a:spcPct val="90000"/>
              </a:lnSpc>
              <a:spcBef>
                <a:spcPts val="0"/>
              </a:spcBef>
              <a:spcAft>
                <a:spcPts val="0"/>
              </a:spcAft>
              <a:buNone/>
              <a:defRPr sz="2500">
                <a:solidFill>
                  <a:schemeClr val="lt2"/>
                </a:solidFill>
                <a:latin typeface="Arimo"/>
                <a:ea typeface="Arimo"/>
                <a:cs typeface="Arimo"/>
                <a:sym typeface="Arimo"/>
              </a:defRPr>
            </a:lvl7pPr>
            <a:lvl8pPr lvl="7" algn="ctr">
              <a:lnSpc>
                <a:spcPct val="90000"/>
              </a:lnSpc>
              <a:spcBef>
                <a:spcPts val="0"/>
              </a:spcBef>
              <a:spcAft>
                <a:spcPts val="0"/>
              </a:spcAft>
              <a:buNone/>
              <a:defRPr sz="2500">
                <a:solidFill>
                  <a:schemeClr val="lt2"/>
                </a:solidFill>
                <a:latin typeface="Arimo"/>
                <a:ea typeface="Arimo"/>
                <a:cs typeface="Arimo"/>
                <a:sym typeface="Arimo"/>
              </a:defRPr>
            </a:lvl8pPr>
            <a:lvl9pPr lvl="8" algn="ctr">
              <a:lnSpc>
                <a:spcPct val="90000"/>
              </a:lnSpc>
              <a:spcBef>
                <a:spcPts val="0"/>
              </a:spcBef>
              <a:spcAft>
                <a:spcPts val="0"/>
              </a:spcAft>
              <a:buNone/>
              <a:defRPr sz="2500">
                <a:solidFill>
                  <a:schemeClr val="lt2"/>
                </a:solidFill>
                <a:latin typeface="Arimo"/>
                <a:ea typeface="Arimo"/>
                <a:cs typeface="Arimo"/>
                <a:sym typeface="Arim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with description">
  <p:cSld name="CUSTOM_19_1_1_1">
    <p:bg>
      <p:bgPr>
        <a:solidFill>
          <a:schemeClr val="accent5"/>
        </a:solidFill>
      </p:bgPr>
    </p:bg>
    <p:spTree>
      <p:nvGrpSpPr>
        <p:cNvPr id="1248" name="Shape 1248"/>
        <p:cNvGrpSpPr/>
        <p:nvPr/>
      </p:nvGrpSpPr>
      <p:grpSpPr>
        <a:xfrm>
          <a:off x="0" y="0"/>
          <a:ext cx="0" cy="0"/>
          <a:chOff x="0" y="0"/>
          <a:chExt cx="0" cy="0"/>
        </a:xfrm>
      </p:grpSpPr>
      <p:sp>
        <p:nvSpPr>
          <p:cNvPr id="1249" name="Google Shape;1249;p66"/>
          <p:cNvSpPr/>
          <p:nvPr>
            <p:ph idx="2" type="pic"/>
          </p:nvPr>
        </p:nvSpPr>
        <p:spPr>
          <a:xfrm>
            <a:off x="2021325" y="1854425"/>
            <a:ext cx="1679100" cy="3013800"/>
          </a:xfrm>
          <a:prstGeom prst="roundRect">
            <a:avLst>
              <a:gd fmla="val 13643" name="adj"/>
            </a:avLst>
          </a:prstGeom>
          <a:noFill/>
          <a:ln>
            <a:noFill/>
          </a:ln>
        </p:spPr>
      </p:sp>
      <p:sp>
        <p:nvSpPr>
          <p:cNvPr id="1250" name="Google Shape;1250;p66"/>
          <p:cNvSpPr/>
          <p:nvPr>
            <p:ph idx="3" type="pic"/>
          </p:nvPr>
        </p:nvSpPr>
        <p:spPr>
          <a:xfrm>
            <a:off x="5444400" y="1854425"/>
            <a:ext cx="1679100" cy="3013800"/>
          </a:xfrm>
          <a:prstGeom prst="roundRect">
            <a:avLst>
              <a:gd fmla="val 13643" name="adj"/>
            </a:avLst>
          </a:prstGeom>
          <a:noFill/>
          <a:ln>
            <a:noFill/>
          </a:ln>
        </p:spPr>
      </p:sp>
      <p:sp>
        <p:nvSpPr>
          <p:cNvPr id="1251" name="Google Shape;1251;p66"/>
          <p:cNvSpPr txBox="1"/>
          <p:nvPr>
            <p:ph idx="1" type="subTitle"/>
          </p:nvPr>
        </p:nvSpPr>
        <p:spPr>
          <a:xfrm>
            <a:off x="3700500" y="3326350"/>
            <a:ext cx="1743900" cy="453600"/>
          </a:xfrm>
          <a:prstGeom prst="rect">
            <a:avLst/>
          </a:prstGeom>
        </p:spPr>
        <p:txBody>
          <a:bodyPr anchorCtr="0" anchor="b" bIns="0" lIns="91425" spcFirstLastPara="1" rIns="91425" wrap="square" tIns="0">
            <a:noAutofit/>
          </a:bodyPr>
          <a:lstStyle>
            <a:lvl1pPr lvl="0">
              <a:spcBef>
                <a:spcPts val="0"/>
              </a:spcBef>
              <a:spcAft>
                <a:spcPts val="0"/>
              </a:spcAft>
              <a:buNone/>
              <a:defRPr>
                <a:latin typeface="Arimo"/>
                <a:ea typeface="Arimo"/>
                <a:cs typeface="Arimo"/>
                <a:sym typeface="Arimo"/>
              </a:defRPr>
            </a:lvl1pPr>
            <a:lvl2pPr lvl="1">
              <a:spcBef>
                <a:spcPts val="0"/>
              </a:spcBef>
              <a:spcAft>
                <a:spcPts val="0"/>
              </a:spcAft>
              <a:buClr>
                <a:schemeClr val="dk1"/>
              </a:buClr>
              <a:buSzPts val="1000"/>
              <a:buFont typeface="Arimo"/>
              <a:buNone/>
              <a:defRPr sz="1000">
                <a:latin typeface="Arimo"/>
                <a:ea typeface="Arimo"/>
                <a:cs typeface="Arimo"/>
                <a:sym typeface="Arimo"/>
              </a:defRPr>
            </a:lvl2pPr>
            <a:lvl3pPr lvl="2">
              <a:spcBef>
                <a:spcPts val="0"/>
              </a:spcBef>
              <a:spcAft>
                <a:spcPts val="0"/>
              </a:spcAft>
              <a:buClr>
                <a:schemeClr val="dk1"/>
              </a:buClr>
              <a:buSzPts val="1000"/>
              <a:buFont typeface="Arimo"/>
              <a:buNone/>
              <a:defRPr sz="1000">
                <a:latin typeface="Arimo"/>
                <a:ea typeface="Arimo"/>
                <a:cs typeface="Arimo"/>
                <a:sym typeface="Arimo"/>
              </a:defRPr>
            </a:lvl3pPr>
            <a:lvl4pPr lvl="3">
              <a:spcBef>
                <a:spcPts val="0"/>
              </a:spcBef>
              <a:spcAft>
                <a:spcPts val="0"/>
              </a:spcAft>
              <a:buClr>
                <a:schemeClr val="dk1"/>
              </a:buClr>
              <a:buSzPts val="1000"/>
              <a:buFont typeface="Arimo"/>
              <a:buNone/>
              <a:defRPr sz="1000">
                <a:latin typeface="Arimo"/>
                <a:ea typeface="Arimo"/>
                <a:cs typeface="Arimo"/>
                <a:sym typeface="Arimo"/>
              </a:defRPr>
            </a:lvl4pPr>
            <a:lvl5pPr lvl="4">
              <a:spcBef>
                <a:spcPts val="0"/>
              </a:spcBef>
              <a:spcAft>
                <a:spcPts val="0"/>
              </a:spcAft>
              <a:buClr>
                <a:schemeClr val="dk1"/>
              </a:buClr>
              <a:buSzPts val="1000"/>
              <a:buFont typeface="Arimo"/>
              <a:buNone/>
              <a:defRPr sz="1000">
                <a:latin typeface="Arimo"/>
                <a:ea typeface="Arimo"/>
                <a:cs typeface="Arimo"/>
                <a:sym typeface="Arimo"/>
              </a:defRPr>
            </a:lvl5pPr>
            <a:lvl6pPr lvl="5">
              <a:spcBef>
                <a:spcPts val="0"/>
              </a:spcBef>
              <a:spcAft>
                <a:spcPts val="0"/>
              </a:spcAft>
              <a:buClr>
                <a:schemeClr val="dk1"/>
              </a:buClr>
              <a:buSzPts val="1000"/>
              <a:buFont typeface="Arimo"/>
              <a:buNone/>
              <a:defRPr sz="1000">
                <a:latin typeface="Arimo"/>
                <a:ea typeface="Arimo"/>
                <a:cs typeface="Arimo"/>
                <a:sym typeface="Arimo"/>
              </a:defRPr>
            </a:lvl6pPr>
            <a:lvl7pPr lvl="6">
              <a:spcBef>
                <a:spcPts val="0"/>
              </a:spcBef>
              <a:spcAft>
                <a:spcPts val="0"/>
              </a:spcAft>
              <a:buClr>
                <a:schemeClr val="dk1"/>
              </a:buClr>
              <a:buSzPts val="1000"/>
              <a:buFont typeface="Arimo"/>
              <a:buNone/>
              <a:defRPr sz="1000">
                <a:latin typeface="Arimo"/>
                <a:ea typeface="Arimo"/>
                <a:cs typeface="Arimo"/>
                <a:sym typeface="Arimo"/>
              </a:defRPr>
            </a:lvl7pPr>
            <a:lvl8pPr lvl="7">
              <a:spcBef>
                <a:spcPts val="0"/>
              </a:spcBef>
              <a:spcAft>
                <a:spcPts val="0"/>
              </a:spcAft>
              <a:buClr>
                <a:schemeClr val="dk1"/>
              </a:buClr>
              <a:buSzPts val="1000"/>
              <a:buFont typeface="Arimo"/>
              <a:buNone/>
              <a:defRPr sz="1000">
                <a:latin typeface="Arimo"/>
                <a:ea typeface="Arimo"/>
                <a:cs typeface="Arimo"/>
                <a:sym typeface="Arimo"/>
              </a:defRPr>
            </a:lvl8pPr>
            <a:lvl9pPr lvl="8">
              <a:spcBef>
                <a:spcPts val="0"/>
              </a:spcBef>
              <a:spcAft>
                <a:spcPts val="0"/>
              </a:spcAft>
              <a:buClr>
                <a:schemeClr val="dk1"/>
              </a:buClr>
              <a:buSzPts val="1000"/>
              <a:buFont typeface="Arimo"/>
              <a:buNone/>
              <a:defRPr sz="1000">
                <a:latin typeface="Arimo"/>
                <a:ea typeface="Arimo"/>
                <a:cs typeface="Arimo"/>
                <a:sym typeface="Arimo"/>
              </a:defRPr>
            </a:lvl9pPr>
          </a:lstStyle>
          <a:p/>
        </p:txBody>
      </p:sp>
      <p:sp>
        <p:nvSpPr>
          <p:cNvPr id="1252" name="Google Shape;1252;p66"/>
          <p:cNvSpPr txBox="1"/>
          <p:nvPr>
            <p:ph idx="4" type="body"/>
          </p:nvPr>
        </p:nvSpPr>
        <p:spPr>
          <a:xfrm>
            <a:off x="3700500" y="3850823"/>
            <a:ext cx="1743900" cy="9537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None/>
              <a:defRPr sz="1000"/>
            </a:lvl1pPr>
            <a:lvl2pPr indent="-228600" lvl="1" marL="914400">
              <a:spcBef>
                <a:spcPts val="0"/>
              </a:spcBef>
              <a:spcAft>
                <a:spcPts val="0"/>
              </a:spcAft>
              <a:buNone/>
              <a:defRPr sz="1000"/>
            </a:lvl2pPr>
            <a:lvl3pPr indent="-228600" lvl="2" marL="1371600">
              <a:spcBef>
                <a:spcPts val="0"/>
              </a:spcBef>
              <a:spcAft>
                <a:spcPts val="0"/>
              </a:spcAft>
              <a:buNone/>
              <a:defRPr sz="1000"/>
            </a:lvl3pPr>
            <a:lvl4pPr indent="-228600" lvl="3" marL="1828800">
              <a:spcBef>
                <a:spcPts val="0"/>
              </a:spcBef>
              <a:spcAft>
                <a:spcPts val="0"/>
              </a:spcAft>
              <a:buNone/>
              <a:defRPr sz="1000"/>
            </a:lvl4pPr>
            <a:lvl5pPr indent="-228600" lvl="4" marL="2286000">
              <a:spcBef>
                <a:spcPts val="0"/>
              </a:spcBef>
              <a:spcAft>
                <a:spcPts val="0"/>
              </a:spcAft>
              <a:buNone/>
              <a:defRPr sz="1000"/>
            </a:lvl5pPr>
            <a:lvl6pPr indent="-228600" lvl="5" marL="2743200">
              <a:spcBef>
                <a:spcPts val="0"/>
              </a:spcBef>
              <a:spcAft>
                <a:spcPts val="0"/>
              </a:spcAft>
              <a:buNone/>
              <a:defRPr sz="1000"/>
            </a:lvl6pPr>
            <a:lvl7pPr indent="-228600" lvl="6" marL="3200400">
              <a:spcBef>
                <a:spcPts val="0"/>
              </a:spcBef>
              <a:spcAft>
                <a:spcPts val="0"/>
              </a:spcAft>
              <a:buNone/>
              <a:defRPr sz="1000"/>
            </a:lvl7pPr>
            <a:lvl8pPr indent="-228600" lvl="7" marL="3657600">
              <a:spcBef>
                <a:spcPts val="0"/>
              </a:spcBef>
              <a:spcAft>
                <a:spcPts val="0"/>
              </a:spcAft>
              <a:buNone/>
              <a:defRPr sz="1000"/>
            </a:lvl8pPr>
            <a:lvl9pPr indent="-228600" lvl="8" marL="4114800">
              <a:spcBef>
                <a:spcPts val="0"/>
              </a:spcBef>
              <a:spcAft>
                <a:spcPts val="0"/>
              </a:spcAft>
              <a:buNone/>
              <a:defRPr sz="1000"/>
            </a:lvl9pPr>
          </a:lstStyle>
          <a:p/>
        </p:txBody>
      </p:sp>
      <p:sp>
        <p:nvSpPr>
          <p:cNvPr id="1253" name="Google Shape;1253;p66"/>
          <p:cNvSpPr txBox="1"/>
          <p:nvPr>
            <p:ph idx="5" type="subTitle"/>
          </p:nvPr>
        </p:nvSpPr>
        <p:spPr>
          <a:xfrm>
            <a:off x="7123575" y="3326350"/>
            <a:ext cx="1743900" cy="453600"/>
          </a:xfrm>
          <a:prstGeom prst="rect">
            <a:avLst/>
          </a:prstGeom>
        </p:spPr>
        <p:txBody>
          <a:bodyPr anchorCtr="0" anchor="b" bIns="0" lIns="91425" spcFirstLastPara="1" rIns="91425" wrap="square" tIns="0">
            <a:noAutofit/>
          </a:bodyPr>
          <a:lstStyle>
            <a:lvl1pPr lvl="0">
              <a:spcBef>
                <a:spcPts val="0"/>
              </a:spcBef>
              <a:spcAft>
                <a:spcPts val="0"/>
              </a:spcAft>
              <a:buNone/>
              <a:defRPr>
                <a:latin typeface="Arimo"/>
                <a:ea typeface="Arimo"/>
                <a:cs typeface="Arimo"/>
                <a:sym typeface="Arimo"/>
              </a:defRPr>
            </a:lvl1pPr>
            <a:lvl2pPr lvl="1">
              <a:spcBef>
                <a:spcPts val="0"/>
              </a:spcBef>
              <a:spcAft>
                <a:spcPts val="0"/>
              </a:spcAft>
              <a:buClr>
                <a:schemeClr val="dk1"/>
              </a:buClr>
              <a:buSzPts val="1000"/>
              <a:buFont typeface="Arimo"/>
              <a:buNone/>
              <a:defRPr sz="1000">
                <a:latin typeface="Arimo"/>
                <a:ea typeface="Arimo"/>
                <a:cs typeface="Arimo"/>
                <a:sym typeface="Arimo"/>
              </a:defRPr>
            </a:lvl2pPr>
            <a:lvl3pPr lvl="2">
              <a:spcBef>
                <a:spcPts val="0"/>
              </a:spcBef>
              <a:spcAft>
                <a:spcPts val="0"/>
              </a:spcAft>
              <a:buClr>
                <a:schemeClr val="dk1"/>
              </a:buClr>
              <a:buSzPts val="1000"/>
              <a:buFont typeface="Arimo"/>
              <a:buNone/>
              <a:defRPr sz="1000">
                <a:latin typeface="Arimo"/>
                <a:ea typeface="Arimo"/>
                <a:cs typeface="Arimo"/>
                <a:sym typeface="Arimo"/>
              </a:defRPr>
            </a:lvl3pPr>
            <a:lvl4pPr lvl="3">
              <a:spcBef>
                <a:spcPts val="0"/>
              </a:spcBef>
              <a:spcAft>
                <a:spcPts val="0"/>
              </a:spcAft>
              <a:buClr>
                <a:schemeClr val="dk1"/>
              </a:buClr>
              <a:buSzPts val="1000"/>
              <a:buFont typeface="Arimo"/>
              <a:buNone/>
              <a:defRPr sz="1000">
                <a:latin typeface="Arimo"/>
                <a:ea typeface="Arimo"/>
                <a:cs typeface="Arimo"/>
                <a:sym typeface="Arimo"/>
              </a:defRPr>
            </a:lvl4pPr>
            <a:lvl5pPr lvl="4">
              <a:spcBef>
                <a:spcPts val="0"/>
              </a:spcBef>
              <a:spcAft>
                <a:spcPts val="0"/>
              </a:spcAft>
              <a:buClr>
                <a:schemeClr val="dk1"/>
              </a:buClr>
              <a:buSzPts val="1000"/>
              <a:buFont typeface="Arimo"/>
              <a:buNone/>
              <a:defRPr sz="1000">
                <a:latin typeface="Arimo"/>
                <a:ea typeface="Arimo"/>
                <a:cs typeface="Arimo"/>
                <a:sym typeface="Arimo"/>
              </a:defRPr>
            </a:lvl5pPr>
            <a:lvl6pPr lvl="5">
              <a:spcBef>
                <a:spcPts val="0"/>
              </a:spcBef>
              <a:spcAft>
                <a:spcPts val="0"/>
              </a:spcAft>
              <a:buClr>
                <a:schemeClr val="dk1"/>
              </a:buClr>
              <a:buSzPts val="1000"/>
              <a:buFont typeface="Arimo"/>
              <a:buNone/>
              <a:defRPr sz="1000">
                <a:latin typeface="Arimo"/>
                <a:ea typeface="Arimo"/>
                <a:cs typeface="Arimo"/>
                <a:sym typeface="Arimo"/>
              </a:defRPr>
            </a:lvl6pPr>
            <a:lvl7pPr lvl="6">
              <a:spcBef>
                <a:spcPts val="0"/>
              </a:spcBef>
              <a:spcAft>
                <a:spcPts val="0"/>
              </a:spcAft>
              <a:buClr>
                <a:schemeClr val="dk1"/>
              </a:buClr>
              <a:buSzPts val="1000"/>
              <a:buFont typeface="Arimo"/>
              <a:buNone/>
              <a:defRPr sz="1000">
                <a:latin typeface="Arimo"/>
                <a:ea typeface="Arimo"/>
                <a:cs typeface="Arimo"/>
                <a:sym typeface="Arimo"/>
              </a:defRPr>
            </a:lvl7pPr>
            <a:lvl8pPr lvl="7">
              <a:spcBef>
                <a:spcPts val="0"/>
              </a:spcBef>
              <a:spcAft>
                <a:spcPts val="0"/>
              </a:spcAft>
              <a:buClr>
                <a:schemeClr val="dk1"/>
              </a:buClr>
              <a:buSzPts val="1000"/>
              <a:buFont typeface="Arimo"/>
              <a:buNone/>
              <a:defRPr sz="1000">
                <a:latin typeface="Arimo"/>
                <a:ea typeface="Arimo"/>
                <a:cs typeface="Arimo"/>
                <a:sym typeface="Arimo"/>
              </a:defRPr>
            </a:lvl8pPr>
            <a:lvl9pPr lvl="8">
              <a:spcBef>
                <a:spcPts val="0"/>
              </a:spcBef>
              <a:spcAft>
                <a:spcPts val="0"/>
              </a:spcAft>
              <a:buClr>
                <a:schemeClr val="dk1"/>
              </a:buClr>
              <a:buSzPts val="1000"/>
              <a:buFont typeface="Arimo"/>
              <a:buNone/>
              <a:defRPr sz="1000">
                <a:latin typeface="Arimo"/>
                <a:ea typeface="Arimo"/>
                <a:cs typeface="Arimo"/>
                <a:sym typeface="Arimo"/>
              </a:defRPr>
            </a:lvl9pPr>
          </a:lstStyle>
          <a:p/>
        </p:txBody>
      </p:sp>
      <p:sp>
        <p:nvSpPr>
          <p:cNvPr id="1254" name="Google Shape;1254;p66"/>
          <p:cNvSpPr txBox="1"/>
          <p:nvPr>
            <p:ph idx="6" type="body"/>
          </p:nvPr>
        </p:nvSpPr>
        <p:spPr>
          <a:xfrm>
            <a:off x="7123575" y="3850823"/>
            <a:ext cx="1743900" cy="953700"/>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None/>
              <a:defRPr sz="1000"/>
            </a:lvl1pPr>
            <a:lvl2pPr indent="-228600" lvl="1" marL="914400">
              <a:spcBef>
                <a:spcPts val="0"/>
              </a:spcBef>
              <a:spcAft>
                <a:spcPts val="0"/>
              </a:spcAft>
              <a:buNone/>
              <a:defRPr sz="1000"/>
            </a:lvl2pPr>
            <a:lvl3pPr indent="-228600" lvl="2" marL="1371600">
              <a:spcBef>
                <a:spcPts val="0"/>
              </a:spcBef>
              <a:spcAft>
                <a:spcPts val="0"/>
              </a:spcAft>
              <a:buNone/>
              <a:defRPr sz="1000"/>
            </a:lvl3pPr>
            <a:lvl4pPr indent="-228600" lvl="3" marL="1828800">
              <a:spcBef>
                <a:spcPts val="0"/>
              </a:spcBef>
              <a:spcAft>
                <a:spcPts val="0"/>
              </a:spcAft>
              <a:buNone/>
              <a:defRPr sz="1000"/>
            </a:lvl4pPr>
            <a:lvl5pPr indent="-228600" lvl="4" marL="2286000">
              <a:spcBef>
                <a:spcPts val="0"/>
              </a:spcBef>
              <a:spcAft>
                <a:spcPts val="0"/>
              </a:spcAft>
              <a:buNone/>
              <a:defRPr sz="1000"/>
            </a:lvl5pPr>
            <a:lvl6pPr indent="-228600" lvl="5" marL="2743200">
              <a:spcBef>
                <a:spcPts val="0"/>
              </a:spcBef>
              <a:spcAft>
                <a:spcPts val="0"/>
              </a:spcAft>
              <a:buNone/>
              <a:defRPr sz="1000"/>
            </a:lvl6pPr>
            <a:lvl7pPr indent="-228600" lvl="6" marL="3200400">
              <a:spcBef>
                <a:spcPts val="0"/>
              </a:spcBef>
              <a:spcAft>
                <a:spcPts val="0"/>
              </a:spcAft>
              <a:buNone/>
              <a:defRPr sz="1000"/>
            </a:lvl7pPr>
            <a:lvl8pPr indent="-228600" lvl="7" marL="3657600">
              <a:spcBef>
                <a:spcPts val="0"/>
              </a:spcBef>
              <a:spcAft>
                <a:spcPts val="0"/>
              </a:spcAft>
              <a:buNone/>
              <a:defRPr sz="1000"/>
            </a:lvl8pPr>
            <a:lvl9pPr indent="-228600" lvl="8" marL="4114800">
              <a:spcBef>
                <a:spcPts val="0"/>
              </a:spcBef>
              <a:spcAft>
                <a:spcPts val="0"/>
              </a:spcAft>
              <a:buNone/>
              <a:defRPr sz="1000"/>
            </a:lvl9pPr>
          </a:lstStyle>
          <a:p/>
        </p:txBody>
      </p:sp>
      <p:sp>
        <p:nvSpPr>
          <p:cNvPr id="1255" name="Google Shape;1255;p66"/>
          <p:cNvSpPr txBox="1"/>
          <p:nvPr>
            <p:ph type="title"/>
          </p:nvPr>
        </p:nvSpPr>
        <p:spPr>
          <a:xfrm>
            <a:off x="277500" y="416250"/>
            <a:ext cx="8589000" cy="885000"/>
          </a:xfrm>
          <a:prstGeom prst="rect">
            <a:avLst/>
          </a:prstGeom>
        </p:spPr>
        <p:txBody>
          <a:bodyPr anchorCtr="0" anchor="t" bIns="0" lIns="0" spcFirstLastPara="1" rIns="0" wrap="square" tIns="91425">
            <a:noAutofit/>
          </a:bodyPr>
          <a:lstStyle>
            <a:lvl1pPr lvl="0">
              <a:lnSpc>
                <a:spcPct val="100000"/>
              </a:lnSpc>
              <a:spcBef>
                <a:spcPts val="0"/>
              </a:spcBef>
              <a:spcAft>
                <a:spcPts val="0"/>
              </a:spcAft>
              <a:buNone/>
              <a:defRPr sz="3000"/>
            </a:lvl1pPr>
            <a:lvl2pPr lvl="1" algn="ctr">
              <a:lnSpc>
                <a:spcPct val="115000"/>
              </a:lnSpc>
              <a:spcBef>
                <a:spcPts val="0"/>
              </a:spcBef>
              <a:spcAft>
                <a:spcPts val="0"/>
              </a:spcAft>
              <a:buNone/>
              <a:defRPr sz="4800">
                <a:latin typeface="Arimo SemiBold"/>
                <a:ea typeface="Arimo SemiBold"/>
                <a:cs typeface="Arimo SemiBold"/>
                <a:sym typeface="Arimo SemiBold"/>
              </a:defRPr>
            </a:lvl2pPr>
            <a:lvl3pPr lvl="2" algn="ctr">
              <a:lnSpc>
                <a:spcPct val="115000"/>
              </a:lnSpc>
              <a:spcBef>
                <a:spcPts val="0"/>
              </a:spcBef>
              <a:spcAft>
                <a:spcPts val="0"/>
              </a:spcAft>
              <a:buNone/>
              <a:defRPr sz="4800">
                <a:latin typeface="Arimo SemiBold"/>
                <a:ea typeface="Arimo SemiBold"/>
                <a:cs typeface="Arimo SemiBold"/>
                <a:sym typeface="Arimo SemiBold"/>
              </a:defRPr>
            </a:lvl3pPr>
            <a:lvl4pPr lvl="3" algn="ctr">
              <a:lnSpc>
                <a:spcPct val="115000"/>
              </a:lnSpc>
              <a:spcBef>
                <a:spcPts val="0"/>
              </a:spcBef>
              <a:spcAft>
                <a:spcPts val="0"/>
              </a:spcAft>
              <a:buNone/>
              <a:defRPr sz="4800">
                <a:latin typeface="Arimo SemiBold"/>
                <a:ea typeface="Arimo SemiBold"/>
                <a:cs typeface="Arimo SemiBold"/>
                <a:sym typeface="Arimo SemiBold"/>
              </a:defRPr>
            </a:lvl4pPr>
            <a:lvl5pPr lvl="4" algn="ctr">
              <a:lnSpc>
                <a:spcPct val="115000"/>
              </a:lnSpc>
              <a:spcBef>
                <a:spcPts val="0"/>
              </a:spcBef>
              <a:spcAft>
                <a:spcPts val="0"/>
              </a:spcAft>
              <a:buNone/>
              <a:defRPr sz="4800">
                <a:latin typeface="Arimo SemiBold"/>
                <a:ea typeface="Arimo SemiBold"/>
                <a:cs typeface="Arimo SemiBold"/>
                <a:sym typeface="Arimo SemiBold"/>
              </a:defRPr>
            </a:lvl5pPr>
            <a:lvl6pPr lvl="5" algn="ctr">
              <a:lnSpc>
                <a:spcPct val="115000"/>
              </a:lnSpc>
              <a:spcBef>
                <a:spcPts val="0"/>
              </a:spcBef>
              <a:spcAft>
                <a:spcPts val="0"/>
              </a:spcAft>
              <a:buNone/>
              <a:defRPr sz="4800">
                <a:latin typeface="Arimo SemiBold"/>
                <a:ea typeface="Arimo SemiBold"/>
                <a:cs typeface="Arimo SemiBold"/>
                <a:sym typeface="Arimo SemiBold"/>
              </a:defRPr>
            </a:lvl6pPr>
            <a:lvl7pPr lvl="6" algn="ctr">
              <a:lnSpc>
                <a:spcPct val="115000"/>
              </a:lnSpc>
              <a:spcBef>
                <a:spcPts val="0"/>
              </a:spcBef>
              <a:spcAft>
                <a:spcPts val="0"/>
              </a:spcAft>
              <a:buNone/>
              <a:defRPr sz="4800">
                <a:latin typeface="Arimo SemiBold"/>
                <a:ea typeface="Arimo SemiBold"/>
                <a:cs typeface="Arimo SemiBold"/>
                <a:sym typeface="Arimo SemiBold"/>
              </a:defRPr>
            </a:lvl7pPr>
            <a:lvl8pPr lvl="7" algn="ctr">
              <a:lnSpc>
                <a:spcPct val="115000"/>
              </a:lnSpc>
              <a:spcBef>
                <a:spcPts val="0"/>
              </a:spcBef>
              <a:spcAft>
                <a:spcPts val="0"/>
              </a:spcAft>
              <a:buNone/>
              <a:defRPr sz="4800">
                <a:latin typeface="Arimo SemiBold"/>
                <a:ea typeface="Arimo SemiBold"/>
                <a:cs typeface="Arimo SemiBold"/>
                <a:sym typeface="Arimo SemiBold"/>
              </a:defRPr>
            </a:lvl8pPr>
            <a:lvl9pPr lvl="8" algn="ctr">
              <a:lnSpc>
                <a:spcPct val="115000"/>
              </a:lnSpc>
              <a:spcBef>
                <a:spcPts val="0"/>
              </a:spcBef>
              <a:spcAft>
                <a:spcPts val="0"/>
              </a:spcAft>
              <a:buNone/>
              <a:defRPr sz="4800">
                <a:latin typeface="Arimo SemiBold"/>
                <a:ea typeface="Arimo SemiBold"/>
                <a:cs typeface="Arimo SemiBold"/>
                <a:sym typeface="Arimo SemiBold"/>
              </a:defRPr>
            </a:lvl9pPr>
          </a:lstStyle>
          <a:p/>
        </p:txBody>
      </p:sp>
      <p:sp>
        <p:nvSpPr>
          <p:cNvPr id="1256" name="Google Shape;1256;p66"/>
          <p:cNvSpPr txBox="1"/>
          <p:nvPr>
            <p:ph idx="7" type="subTitle"/>
          </p:nvPr>
        </p:nvSpPr>
        <p:spPr>
          <a:xfrm>
            <a:off x="277500" y="278858"/>
            <a:ext cx="1630200" cy="13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Arimo"/>
              <a:buNone/>
              <a:defRPr sz="800">
                <a:latin typeface="Arimo"/>
                <a:ea typeface="Arimo"/>
                <a:cs typeface="Arimo"/>
                <a:sym typeface="Arimo"/>
              </a:defRPr>
            </a:lvl1pPr>
            <a:lvl2pPr lvl="1">
              <a:spcBef>
                <a:spcPts val="0"/>
              </a:spcBef>
              <a:spcAft>
                <a:spcPts val="0"/>
              </a:spcAft>
              <a:buClr>
                <a:schemeClr val="dk1"/>
              </a:buClr>
              <a:buSzPts val="1400"/>
              <a:buFont typeface="Arimo"/>
              <a:buNone/>
              <a:defRPr>
                <a:latin typeface="Arimo"/>
                <a:ea typeface="Arimo"/>
                <a:cs typeface="Arimo"/>
                <a:sym typeface="Arimo"/>
              </a:defRPr>
            </a:lvl2pPr>
            <a:lvl3pPr lvl="2">
              <a:spcBef>
                <a:spcPts val="0"/>
              </a:spcBef>
              <a:spcAft>
                <a:spcPts val="0"/>
              </a:spcAft>
              <a:buClr>
                <a:schemeClr val="dk1"/>
              </a:buClr>
              <a:buSzPts val="1400"/>
              <a:buFont typeface="Arimo"/>
              <a:buNone/>
              <a:defRPr>
                <a:latin typeface="Arimo"/>
                <a:ea typeface="Arimo"/>
                <a:cs typeface="Arimo"/>
                <a:sym typeface="Arimo"/>
              </a:defRPr>
            </a:lvl3pPr>
            <a:lvl4pPr lvl="3">
              <a:spcBef>
                <a:spcPts val="0"/>
              </a:spcBef>
              <a:spcAft>
                <a:spcPts val="0"/>
              </a:spcAft>
              <a:buClr>
                <a:schemeClr val="dk1"/>
              </a:buClr>
              <a:buSzPts val="1400"/>
              <a:buFont typeface="Arimo"/>
              <a:buNone/>
              <a:defRPr>
                <a:latin typeface="Arimo"/>
                <a:ea typeface="Arimo"/>
                <a:cs typeface="Arimo"/>
                <a:sym typeface="Arimo"/>
              </a:defRPr>
            </a:lvl4pPr>
            <a:lvl5pPr lvl="4">
              <a:spcBef>
                <a:spcPts val="0"/>
              </a:spcBef>
              <a:spcAft>
                <a:spcPts val="0"/>
              </a:spcAft>
              <a:buClr>
                <a:schemeClr val="dk1"/>
              </a:buClr>
              <a:buSzPts val="1400"/>
              <a:buFont typeface="Arimo"/>
              <a:buNone/>
              <a:defRPr>
                <a:latin typeface="Arimo"/>
                <a:ea typeface="Arimo"/>
                <a:cs typeface="Arimo"/>
                <a:sym typeface="Arimo"/>
              </a:defRPr>
            </a:lvl5pPr>
            <a:lvl6pPr lvl="5">
              <a:spcBef>
                <a:spcPts val="0"/>
              </a:spcBef>
              <a:spcAft>
                <a:spcPts val="0"/>
              </a:spcAft>
              <a:buClr>
                <a:schemeClr val="dk1"/>
              </a:buClr>
              <a:buSzPts val="1400"/>
              <a:buFont typeface="Arimo"/>
              <a:buNone/>
              <a:defRPr>
                <a:latin typeface="Arimo"/>
                <a:ea typeface="Arimo"/>
                <a:cs typeface="Arimo"/>
                <a:sym typeface="Arimo"/>
              </a:defRPr>
            </a:lvl6pPr>
            <a:lvl7pPr lvl="6">
              <a:spcBef>
                <a:spcPts val="0"/>
              </a:spcBef>
              <a:spcAft>
                <a:spcPts val="0"/>
              </a:spcAft>
              <a:buClr>
                <a:schemeClr val="dk1"/>
              </a:buClr>
              <a:buSzPts val="1400"/>
              <a:buFont typeface="Arimo"/>
              <a:buNone/>
              <a:defRPr>
                <a:latin typeface="Arimo"/>
                <a:ea typeface="Arimo"/>
                <a:cs typeface="Arimo"/>
                <a:sym typeface="Arimo"/>
              </a:defRPr>
            </a:lvl7pPr>
            <a:lvl8pPr lvl="7">
              <a:spcBef>
                <a:spcPts val="0"/>
              </a:spcBef>
              <a:spcAft>
                <a:spcPts val="0"/>
              </a:spcAft>
              <a:buClr>
                <a:schemeClr val="dk1"/>
              </a:buClr>
              <a:buSzPts val="1400"/>
              <a:buFont typeface="Arimo"/>
              <a:buNone/>
              <a:defRPr>
                <a:latin typeface="Arimo"/>
                <a:ea typeface="Arimo"/>
                <a:cs typeface="Arimo"/>
                <a:sym typeface="Arimo"/>
              </a:defRPr>
            </a:lvl8pPr>
            <a:lvl9pPr lvl="8">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257" name="Google Shape;1257;p66"/>
          <p:cNvSpPr txBox="1"/>
          <p:nvPr>
            <p:ph idx="8" type="subTitle"/>
          </p:nvPr>
        </p:nvSpPr>
        <p:spPr>
          <a:xfrm>
            <a:off x="7236300" y="278858"/>
            <a:ext cx="1630200" cy="137400"/>
          </a:xfrm>
          <a:prstGeom prst="rect">
            <a:avLst/>
          </a:prstGeom>
        </p:spPr>
        <p:txBody>
          <a:bodyPr anchorCtr="0" anchor="t" bIns="0" lIns="0" spcFirstLastPara="1" rIns="0" wrap="square" tIns="0">
            <a:noAutofit/>
          </a:bodyPr>
          <a:lstStyle>
            <a:lvl1pPr lvl="0" algn="r">
              <a:spcBef>
                <a:spcPts val="0"/>
              </a:spcBef>
              <a:spcAft>
                <a:spcPts val="0"/>
              </a:spcAft>
              <a:buClr>
                <a:schemeClr val="dk1"/>
              </a:buClr>
              <a:buSzPts val="800"/>
              <a:buFont typeface="Arimo"/>
              <a:buNone/>
              <a:defRPr sz="800">
                <a:latin typeface="Arimo"/>
                <a:ea typeface="Arimo"/>
                <a:cs typeface="Arimo"/>
                <a:sym typeface="Arimo"/>
              </a:defRPr>
            </a:lvl1pPr>
            <a:lvl2pPr lvl="1">
              <a:spcBef>
                <a:spcPts val="0"/>
              </a:spcBef>
              <a:spcAft>
                <a:spcPts val="0"/>
              </a:spcAft>
              <a:buClr>
                <a:schemeClr val="dk1"/>
              </a:buClr>
              <a:buSzPts val="1400"/>
              <a:buFont typeface="Arimo"/>
              <a:buNone/>
              <a:defRPr>
                <a:latin typeface="Arimo"/>
                <a:ea typeface="Arimo"/>
                <a:cs typeface="Arimo"/>
                <a:sym typeface="Arimo"/>
              </a:defRPr>
            </a:lvl2pPr>
            <a:lvl3pPr lvl="2">
              <a:spcBef>
                <a:spcPts val="0"/>
              </a:spcBef>
              <a:spcAft>
                <a:spcPts val="0"/>
              </a:spcAft>
              <a:buClr>
                <a:schemeClr val="dk1"/>
              </a:buClr>
              <a:buSzPts val="1400"/>
              <a:buFont typeface="Arimo"/>
              <a:buNone/>
              <a:defRPr>
                <a:latin typeface="Arimo"/>
                <a:ea typeface="Arimo"/>
                <a:cs typeface="Arimo"/>
                <a:sym typeface="Arimo"/>
              </a:defRPr>
            </a:lvl3pPr>
            <a:lvl4pPr lvl="3">
              <a:spcBef>
                <a:spcPts val="0"/>
              </a:spcBef>
              <a:spcAft>
                <a:spcPts val="0"/>
              </a:spcAft>
              <a:buClr>
                <a:schemeClr val="dk1"/>
              </a:buClr>
              <a:buSzPts val="1400"/>
              <a:buFont typeface="Arimo"/>
              <a:buNone/>
              <a:defRPr>
                <a:latin typeface="Arimo"/>
                <a:ea typeface="Arimo"/>
                <a:cs typeface="Arimo"/>
                <a:sym typeface="Arimo"/>
              </a:defRPr>
            </a:lvl4pPr>
            <a:lvl5pPr lvl="4">
              <a:spcBef>
                <a:spcPts val="0"/>
              </a:spcBef>
              <a:spcAft>
                <a:spcPts val="0"/>
              </a:spcAft>
              <a:buClr>
                <a:schemeClr val="dk1"/>
              </a:buClr>
              <a:buSzPts val="1400"/>
              <a:buFont typeface="Arimo"/>
              <a:buNone/>
              <a:defRPr>
                <a:latin typeface="Arimo"/>
                <a:ea typeface="Arimo"/>
                <a:cs typeface="Arimo"/>
                <a:sym typeface="Arimo"/>
              </a:defRPr>
            </a:lvl5pPr>
            <a:lvl6pPr lvl="5">
              <a:spcBef>
                <a:spcPts val="0"/>
              </a:spcBef>
              <a:spcAft>
                <a:spcPts val="0"/>
              </a:spcAft>
              <a:buClr>
                <a:schemeClr val="dk1"/>
              </a:buClr>
              <a:buSzPts val="1400"/>
              <a:buFont typeface="Arimo"/>
              <a:buNone/>
              <a:defRPr>
                <a:latin typeface="Arimo"/>
                <a:ea typeface="Arimo"/>
                <a:cs typeface="Arimo"/>
                <a:sym typeface="Arimo"/>
              </a:defRPr>
            </a:lvl6pPr>
            <a:lvl7pPr lvl="6">
              <a:spcBef>
                <a:spcPts val="0"/>
              </a:spcBef>
              <a:spcAft>
                <a:spcPts val="0"/>
              </a:spcAft>
              <a:buClr>
                <a:schemeClr val="dk1"/>
              </a:buClr>
              <a:buSzPts val="1400"/>
              <a:buFont typeface="Arimo"/>
              <a:buNone/>
              <a:defRPr>
                <a:latin typeface="Arimo"/>
                <a:ea typeface="Arimo"/>
                <a:cs typeface="Arimo"/>
                <a:sym typeface="Arimo"/>
              </a:defRPr>
            </a:lvl7pPr>
            <a:lvl8pPr lvl="7">
              <a:spcBef>
                <a:spcPts val="0"/>
              </a:spcBef>
              <a:spcAft>
                <a:spcPts val="0"/>
              </a:spcAft>
              <a:buClr>
                <a:schemeClr val="dk1"/>
              </a:buClr>
              <a:buSzPts val="1400"/>
              <a:buFont typeface="Arimo"/>
              <a:buNone/>
              <a:defRPr>
                <a:latin typeface="Arimo"/>
                <a:ea typeface="Arimo"/>
                <a:cs typeface="Arimo"/>
                <a:sym typeface="Arimo"/>
              </a:defRPr>
            </a:lvl8pPr>
            <a:lvl9pPr lvl="8">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258" name="Google Shape;1258;p66"/>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algn="r">
              <a:lnSpc>
                <a:spcPct val="100000"/>
              </a:lnSpc>
              <a:spcBef>
                <a:spcPts val="0"/>
              </a:spcBef>
              <a:spcAft>
                <a:spcPts val="0"/>
              </a:spcAft>
              <a:buSzPts val="700"/>
              <a:buNone/>
              <a:defRPr sz="700">
                <a:solidFill>
                  <a:schemeClr val="dk1"/>
                </a:solidFill>
                <a:latin typeface="Arimo"/>
                <a:ea typeface="Arimo"/>
                <a:cs typeface="Arimo"/>
                <a:sym typeface="Arimo"/>
              </a:defRPr>
            </a:lvl1pPr>
            <a:lvl2pPr indent="0" lvl="1" marL="0" marR="0" algn="r">
              <a:lnSpc>
                <a:spcPct val="100000"/>
              </a:lnSpc>
              <a:spcBef>
                <a:spcPts val="0"/>
              </a:spcBef>
              <a:spcAft>
                <a:spcPts val="0"/>
              </a:spcAft>
              <a:buSzPts val="700"/>
              <a:buNone/>
              <a:defRPr sz="700">
                <a:solidFill>
                  <a:schemeClr val="dk1"/>
                </a:solidFill>
                <a:latin typeface="Arimo"/>
                <a:ea typeface="Arimo"/>
                <a:cs typeface="Arimo"/>
                <a:sym typeface="Arimo"/>
              </a:defRPr>
            </a:lvl2pPr>
            <a:lvl3pPr indent="0" lvl="2" marL="0" marR="0" algn="r">
              <a:lnSpc>
                <a:spcPct val="100000"/>
              </a:lnSpc>
              <a:spcBef>
                <a:spcPts val="0"/>
              </a:spcBef>
              <a:spcAft>
                <a:spcPts val="0"/>
              </a:spcAft>
              <a:buSzPts val="700"/>
              <a:buNone/>
              <a:defRPr sz="700">
                <a:solidFill>
                  <a:schemeClr val="dk1"/>
                </a:solidFill>
                <a:latin typeface="Arimo"/>
                <a:ea typeface="Arimo"/>
                <a:cs typeface="Arimo"/>
                <a:sym typeface="Arimo"/>
              </a:defRPr>
            </a:lvl3pPr>
            <a:lvl4pPr indent="0" lvl="3" marL="0" marR="0" algn="r">
              <a:lnSpc>
                <a:spcPct val="100000"/>
              </a:lnSpc>
              <a:spcBef>
                <a:spcPts val="0"/>
              </a:spcBef>
              <a:spcAft>
                <a:spcPts val="0"/>
              </a:spcAft>
              <a:buSzPts val="700"/>
              <a:buNone/>
              <a:defRPr sz="700">
                <a:solidFill>
                  <a:schemeClr val="dk1"/>
                </a:solidFill>
                <a:latin typeface="Arimo"/>
                <a:ea typeface="Arimo"/>
                <a:cs typeface="Arimo"/>
                <a:sym typeface="Arimo"/>
              </a:defRPr>
            </a:lvl4pPr>
            <a:lvl5pPr indent="0" lvl="4" marL="0" marR="0" algn="r">
              <a:lnSpc>
                <a:spcPct val="100000"/>
              </a:lnSpc>
              <a:spcBef>
                <a:spcPts val="0"/>
              </a:spcBef>
              <a:spcAft>
                <a:spcPts val="0"/>
              </a:spcAft>
              <a:buSzPts val="700"/>
              <a:buNone/>
              <a:defRPr sz="700">
                <a:solidFill>
                  <a:schemeClr val="dk1"/>
                </a:solidFill>
                <a:latin typeface="Arimo"/>
                <a:ea typeface="Arimo"/>
                <a:cs typeface="Arimo"/>
                <a:sym typeface="Arimo"/>
              </a:defRPr>
            </a:lvl5pPr>
            <a:lvl6pPr indent="0" lvl="5" marL="0" marR="0" algn="r">
              <a:lnSpc>
                <a:spcPct val="100000"/>
              </a:lnSpc>
              <a:spcBef>
                <a:spcPts val="0"/>
              </a:spcBef>
              <a:spcAft>
                <a:spcPts val="0"/>
              </a:spcAft>
              <a:buSzPts val="700"/>
              <a:buNone/>
              <a:defRPr sz="700">
                <a:solidFill>
                  <a:schemeClr val="dk1"/>
                </a:solidFill>
                <a:latin typeface="Arimo"/>
                <a:ea typeface="Arimo"/>
                <a:cs typeface="Arimo"/>
                <a:sym typeface="Arimo"/>
              </a:defRPr>
            </a:lvl6pPr>
            <a:lvl7pPr indent="0" lvl="6" marL="0" marR="0" algn="r">
              <a:lnSpc>
                <a:spcPct val="100000"/>
              </a:lnSpc>
              <a:spcBef>
                <a:spcPts val="0"/>
              </a:spcBef>
              <a:spcAft>
                <a:spcPts val="0"/>
              </a:spcAft>
              <a:buSzPts val="700"/>
              <a:buNone/>
              <a:defRPr sz="700">
                <a:solidFill>
                  <a:schemeClr val="dk1"/>
                </a:solidFill>
                <a:latin typeface="Arimo"/>
                <a:ea typeface="Arimo"/>
                <a:cs typeface="Arimo"/>
                <a:sym typeface="Arimo"/>
              </a:defRPr>
            </a:lvl7pPr>
            <a:lvl8pPr indent="0" lvl="7" marL="0" marR="0" algn="r">
              <a:lnSpc>
                <a:spcPct val="100000"/>
              </a:lnSpc>
              <a:spcBef>
                <a:spcPts val="0"/>
              </a:spcBef>
              <a:spcAft>
                <a:spcPts val="0"/>
              </a:spcAft>
              <a:buSzPts val="700"/>
              <a:buNone/>
              <a:defRPr sz="700">
                <a:solidFill>
                  <a:schemeClr val="dk1"/>
                </a:solidFill>
                <a:latin typeface="Arimo"/>
                <a:ea typeface="Arimo"/>
                <a:cs typeface="Arimo"/>
                <a:sym typeface="Arimo"/>
              </a:defRPr>
            </a:lvl8pPr>
            <a:lvl9pPr indent="0" lvl="8" marL="0" marR="0" algn="r">
              <a:lnSpc>
                <a:spcPct val="100000"/>
              </a:lnSpc>
              <a:spcBef>
                <a:spcPts val="0"/>
              </a:spcBef>
              <a:spcAft>
                <a:spcPts val="0"/>
              </a:spcAft>
              <a:buSzPts val="700"/>
              <a:buNone/>
              <a:defRPr sz="700">
                <a:solidFill>
                  <a:schemeClr val="dk1"/>
                </a:solidFill>
                <a:latin typeface="Arimo"/>
                <a:ea typeface="Arimo"/>
                <a:cs typeface="Arimo"/>
                <a:sym typeface="Arimo"/>
              </a:defRPr>
            </a:lvl9pPr>
          </a:lstStyle>
          <a:p>
            <a:pPr indent="-44450" lvl="0" marL="0" rtl="0" algn="r">
              <a:spcBef>
                <a:spcPts val="0"/>
              </a:spcBef>
              <a:spcAft>
                <a:spcPts val="0"/>
              </a:spcAft>
              <a:buClr>
                <a:schemeClr val="dk1"/>
              </a:buClr>
              <a:buSzPts val="700"/>
              <a:buFont typeface="Arimo"/>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259" name="Shape 1259"/>
        <p:cNvGrpSpPr/>
        <p:nvPr/>
      </p:nvGrpSpPr>
      <p:grpSpPr>
        <a:xfrm>
          <a:off x="0" y="0"/>
          <a:ext cx="0" cy="0"/>
          <a:chOff x="0" y="0"/>
          <a:chExt cx="0" cy="0"/>
        </a:xfrm>
      </p:grpSpPr>
      <p:sp>
        <p:nvSpPr>
          <p:cNvPr id="1260" name="Google Shape;1260;p67"/>
          <p:cNvSpPr txBox="1"/>
          <p:nvPr>
            <p:ph type="ctrTitle"/>
          </p:nvPr>
        </p:nvSpPr>
        <p:spPr>
          <a:xfrm>
            <a:off x="311708" y="744575"/>
            <a:ext cx="8520600" cy="2052600"/>
          </a:xfrm>
          <a:prstGeom prst="rect">
            <a:avLst/>
          </a:prstGeom>
        </p:spPr>
        <p:txBody>
          <a:bodyPr anchorCtr="0" anchor="b" bIns="0" lIns="0" spcFirstLastPara="1" rIns="0" wrap="square" tIns="0">
            <a:sp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1261" name="Google Shape;1261;p67"/>
          <p:cNvSpPr txBox="1"/>
          <p:nvPr>
            <p:ph idx="1" type="subTitle"/>
          </p:nvPr>
        </p:nvSpPr>
        <p:spPr>
          <a:xfrm>
            <a:off x="311700" y="2834125"/>
            <a:ext cx="8520600" cy="792600"/>
          </a:xfrm>
          <a:prstGeom prst="rect">
            <a:avLst/>
          </a:prstGeom>
        </p:spPr>
        <p:txBody>
          <a:bodyPr anchorCtr="0" anchor="t" bIns="91425" lIns="0"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262" name="Shape 1262"/>
        <p:cNvGrpSpPr/>
        <p:nvPr/>
      </p:nvGrpSpPr>
      <p:grpSpPr>
        <a:xfrm>
          <a:off x="0" y="0"/>
          <a:ext cx="0" cy="0"/>
          <a:chOff x="0" y="0"/>
          <a:chExt cx="0" cy="0"/>
        </a:xfrm>
      </p:grpSpPr>
      <p:sp>
        <p:nvSpPr>
          <p:cNvPr id="1263" name="Google Shape;1263;p68"/>
          <p:cNvSpPr txBox="1"/>
          <p:nvPr>
            <p:ph type="title"/>
          </p:nvPr>
        </p:nvSpPr>
        <p:spPr>
          <a:xfrm>
            <a:off x="311700" y="2150850"/>
            <a:ext cx="8520600" cy="841800"/>
          </a:xfrm>
          <a:prstGeom prst="rect">
            <a:avLst/>
          </a:prstGeom>
        </p:spPr>
        <p:txBody>
          <a:bodyPr anchorCtr="0" anchor="ctr" bIns="0" lIns="0" spcFirstLastPara="1" rIns="0" wrap="square" tIns="0">
            <a:spAutoFit/>
          </a:bodyPr>
          <a:lstStyle>
            <a:lvl1pPr lvl="0" algn="ctr">
              <a:spcBef>
                <a:spcPts val="0"/>
              </a:spcBef>
              <a:spcAft>
                <a:spcPts val="0"/>
              </a:spcAft>
              <a:buSzPts val="3600"/>
              <a:buChar char="●"/>
              <a:defRPr/>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1264" name="Shape 1264"/>
        <p:cNvGrpSpPr/>
        <p:nvPr/>
      </p:nvGrpSpPr>
      <p:grpSpPr>
        <a:xfrm>
          <a:off x="0" y="0"/>
          <a:ext cx="0" cy="0"/>
          <a:chOff x="0" y="0"/>
          <a:chExt cx="0" cy="0"/>
        </a:xfrm>
      </p:grpSpPr>
      <p:sp>
        <p:nvSpPr>
          <p:cNvPr id="1265" name="Google Shape;1265;p69"/>
          <p:cNvSpPr txBox="1"/>
          <p:nvPr>
            <p:ph type="title"/>
          </p:nvPr>
        </p:nvSpPr>
        <p:spPr>
          <a:xfrm>
            <a:off x="311700" y="445025"/>
            <a:ext cx="8520600" cy="572700"/>
          </a:xfrm>
          <a:prstGeom prst="rect">
            <a:avLst/>
          </a:prstGeom>
        </p:spPr>
        <p:txBody>
          <a:bodyPr anchorCtr="0" anchor="t" bIns="0" lIns="0" spcFirstLastPara="1" rIns="0"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66" name="Google Shape;1266;p69"/>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1267" name="Shape 1267"/>
        <p:cNvGrpSpPr/>
        <p:nvPr/>
      </p:nvGrpSpPr>
      <p:grpSpPr>
        <a:xfrm>
          <a:off x="0" y="0"/>
          <a:ext cx="0" cy="0"/>
          <a:chOff x="0" y="0"/>
          <a:chExt cx="0" cy="0"/>
        </a:xfrm>
      </p:grpSpPr>
      <p:sp>
        <p:nvSpPr>
          <p:cNvPr id="1268" name="Google Shape;1268;p70"/>
          <p:cNvSpPr txBox="1"/>
          <p:nvPr>
            <p:ph type="title"/>
          </p:nvPr>
        </p:nvSpPr>
        <p:spPr>
          <a:xfrm>
            <a:off x="311700" y="445025"/>
            <a:ext cx="8520600" cy="572700"/>
          </a:xfrm>
          <a:prstGeom prst="rect">
            <a:avLst/>
          </a:prstGeom>
        </p:spPr>
        <p:txBody>
          <a:bodyPr anchorCtr="0" anchor="t" bIns="0" lIns="0" spcFirstLastPara="1" rIns="0"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69" name="Google Shape;1269;p70"/>
          <p:cNvSpPr txBox="1"/>
          <p:nvPr>
            <p:ph idx="1" type="body"/>
          </p:nvPr>
        </p:nvSpPr>
        <p:spPr>
          <a:xfrm>
            <a:off x="311700" y="1152475"/>
            <a:ext cx="3999900" cy="34164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270" name="Google Shape;1270;p70"/>
          <p:cNvSpPr txBox="1"/>
          <p:nvPr>
            <p:ph idx="2" type="body"/>
          </p:nvPr>
        </p:nvSpPr>
        <p:spPr>
          <a:xfrm>
            <a:off x="4832400" y="1152475"/>
            <a:ext cx="3999900" cy="34164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271" name="Shape 1271"/>
        <p:cNvGrpSpPr/>
        <p:nvPr/>
      </p:nvGrpSpPr>
      <p:grpSpPr>
        <a:xfrm>
          <a:off x="0" y="0"/>
          <a:ext cx="0" cy="0"/>
          <a:chOff x="0" y="0"/>
          <a:chExt cx="0" cy="0"/>
        </a:xfrm>
      </p:grpSpPr>
      <p:sp>
        <p:nvSpPr>
          <p:cNvPr id="1272" name="Google Shape;1272;p71"/>
          <p:cNvSpPr txBox="1"/>
          <p:nvPr>
            <p:ph type="title"/>
          </p:nvPr>
        </p:nvSpPr>
        <p:spPr>
          <a:xfrm>
            <a:off x="311700" y="445025"/>
            <a:ext cx="8520600" cy="572700"/>
          </a:xfrm>
          <a:prstGeom prst="rect">
            <a:avLst/>
          </a:prstGeom>
        </p:spPr>
        <p:txBody>
          <a:bodyPr anchorCtr="0" anchor="t" bIns="0" lIns="0" spcFirstLastPara="1" rIns="0"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body and image">
  <p:cSld name="BLANK_1_1_1_1_1_1_1_1_1_1_1_1">
    <p:bg>
      <p:bgPr>
        <a:solidFill>
          <a:schemeClr val="lt1"/>
        </a:solidFill>
      </p:bgPr>
    </p:bg>
    <p:spTree>
      <p:nvGrpSpPr>
        <p:cNvPr id="222" name="Shape 222"/>
        <p:cNvGrpSpPr/>
        <p:nvPr/>
      </p:nvGrpSpPr>
      <p:grpSpPr>
        <a:xfrm>
          <a:off x="0" y="0"/>
          <a:ext cx="0" cy="0"/>
          <a:chOff x="0" y="0"/>
          <a:chExt cx="0" cy="0"/>
        </a:xfrm>
      </p:grpSpPr>
      <p:sp>
        <p:nvSpPr>
          <p:cNvPr id="223" name="Google Shape;223;p8"/>
          <p:cNvSpPr/>
          <p:nvPr/>
        </p:nvSpPr>
        <p:spPr>
          <a:xfrm rot="-300782">
            <a:off x="5105280" y="419634"/>
            <a:ext cx="3577384" cy="4308283"/>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24" name="Google Shape;224;p8"/>
          <p:cNvSpPr/>
          <p:nvPr>
            <p:ph idx="2" type="pic"/>
          </p:nvPr>
        </p:nvSpPr>
        <p:spPr>
          <a:xfrm>
            <a:off x="2050" y="2050"/>
            <a:ext cx="4778400" cy="5143500"/>
          </a:xfrm>
          <a:prstGeom prst="rect">
            <a:avLst/>
          </a:prstGeom>
          <a:noFill/>
          <a:ln>
            <a:noFill/>
          </a:ln>
        </p:spPr>
      </p:sp>
      <p:sp>
        <p:nvSpPr>
          <p:cNvPr id="225" name="Google Shape;225;p8"/>
          <p:cNvSpPr/>
          <p:nvPr/>
        </p:nvSpPr>
        <p:spPr>
          <a:xfrm rot="134178">
            <a:off x="5002593" y="293901"/>
            <a:ext cx="3782581" cy="4555675"/>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26" name="Google Shape;226;p8"/>
          <p:cNvSpPr txBox="1"/>
          <p:nvPr>
            <p:ph type="title"/>
          </p:nvPr>
        </p:nvSpPr>
        <p:spPr>
          <a:xfrm rot="124275">
            <a:off x="5368207" y="536624"/>
            <a:ext cx="3037985" cy="614501"/>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Font typeface="Anton"/>
              <a:buNone/>
              <a:defRPr b="0"/>
            </a:lvl1pPr>
            <a:lvl2pPr lvl="1" algn="ctr">
              <a:spcBef>
                <a:spcPts val="0"/>
              </a:spcBef>
              <a:spcAft>
                <a:spcPts val="0"/>
              </a:spcAft>
              <a:buClr>
                <a:schemeClr val="lt1"/>
              </a:buClr>
              <a:buSzPts val="1400"/>
              <a:buNone/>
              <a:defRPr/>
            </a:lvl2pPr>
            <a:lvl3pPr lvl="2" algn="ctr">
              <a:spcBef>
                <a:spcPts val="0"/>
              </a:spcBef>
              <a:spcAft>
                <a:spcPts val="0"/>
              </a:spcAft>
              <a:buClr>
                <a:schemeClr val="lt1"/>
              </a:buClr>
              <a:buSzPts val="1400"/>
              <a:buNone/>
              <a:defRPr/>
            </a:lvl3pPr>
            <a:lvl4pPr lvl="3" algn="ctr">
              <a:spcBef>
                <a:spcPts val="0"/>
              </a:spcBef>
              <a:spcAft>
                <a:spcPts val="0"/>
              </a:spcAft>
              <a:buClr>
                <a:schemeClr val="lt1"/>
              </a:buClr>
              <a:buSzPts val="1400"/>
              <a:buNone/>
              <a:defRPr/>
            </a:lvl4pPr>
            <a:lvl5pPr lvl="4" algn="ctr">
              <a:spcBef>
                <a:spcPts val="0"/>
              </a:spcBef>
              <a:spcAft>
                <a:spcPts val="0"/>
              </a:spcAft>
              <a:buClr>
                <a:schemeClr val="lt1"/>
              </a:buClr>
              <a:buSzPts val="1400"/>
              <a:buNone/>
              <a:defRPr/>
            </a:lvl5pPr>
            <a:lvl6pPr lvl="5" algn="ctr">
              <a:spcBef>
                <a:spcPts val="0"/>
              </a:spcBef>
              <a:spcAft>
                <a:spcPts val="0"/>
              </a:spcAft>
              <a:buClr>
                <a:schemeClr val="lt1"/>
              </a:buClr>
              <a:buSzPts val="1400"/>
              <a:buNone/>
              <a:defRPr/>
            </a:lvl6pPr>
            <a:lvl7pPr lvl="6" algn="ctr">
              <a:spcBef>
                <a:spcPts val="0"/>
              </a:spcBef>
              <a:spcAft>
                <a:spcPts val="0"/>
              </a:spcAft>
              <a:buClr>
                <a:schemeClr val="lt1"/>
              </a:buClr>
              <a:buSzPts val="1400"/>
              <a:buNone/>
              <a:defRPr/>
            </a:lvl7pPr>
            <a:lvl8pPr lvl="7" algn="ctr">
              <a:spcBef>
                <a:spcPts val="0"/>
              </a:spcBef>
              <a:spcAft>
                <a:spcPts val="0"/>
              </a:spcAft>
              <a:buClr>
                <a:schemeClr val="lt1"/>
              </a:buClr>
              <a:buSzPts val="1400"/>
              <a:buNone/>
              <a:defRPr/>
            </a:lvl8pPr>
            <a:lvl9pPr lvl="8" algn="ctr">
              <a:spcBef>
                <a:spcPts val="0"/>
              </a:spcBef>
              <a:spcAft>
                <a:spcPts val="0"/>
              </a:spcAft>
              <a:buClr>
                <a:schemeClr val="lt1"/>
              </a:buClr>
              <a:buSzPts val="1400"/>
              <a:buNone/>
              <a:defRPr/>
            </a:lvl9pPr>
          </a:lstStyle>
          <a:p/>
        </p:txBody>
      </p:sp>
      <p:sp>
        <p:nvSpPr>
          <p:cNvPr id="227" name="Google Shape;227;p8"/>
          <p:cNvSpPr txBox="1"/>
          <p:nvPr>
            <p:ph idx="1" type="body"/>
          </p:nvPr>
        </p:nvSpPr>
        <p:spPr>
          <a:xfrm rot="119438">
            <a:off x="5194650" y="1261934"/>
            <a:ext cx="3281881" cy="2287382"/>
          </a:xfrm>
          <a:prstGeom prst="rect">
            <a:avLst/>
          </a:prstGeom>
        </p:spPr>
        <p:txBody>
          <a:bodyPr anchorCtr="0" anchor="ctr" bIns="91425" lIns="91425" spcFirstLastPara="1" rIns="91425" wrap="square" tIns="91425">
            <a:noAutofit/>
          </a:bodyPr>
          <a:lstStyle>
            <a:lvl1pPr indent="-317500" lvl="0" marL="457200" algn="ctr">
              <a:spcBef>
                <a:spcPts val="0"/>
              </a:spcBef>
              <a:spcAft>
                <a:spcPts val="0"/>
              </a:spcAft>
              <a:buSzPts val="1400"/>
              <a:buFont typeface="Manrope Medium"/>
              <a:buChar char="●"/>
              <a:defRPr>
                <a:latin typeface="Manrope Medium"/>
                <a:ea typeface="Manrope Medium"/>
                <a:cs typeface="Manrope Medium"/>
                <a:sym typeface="Manrope Medium"/>
              </a:defRPr>
            </a:lvl1pPr>
            <a:lvl2pPr indent="-317500" lvl="1" marL="914400" algn="ctr">
              <a:spcBef>
                <a:spcPts val="0"/>
              </a:spcBef>
              <a:spcAft>
                <a:spcPts val="0"/>
              </a:spcAft>
              <a:buSzPts val="1400"/>
              <a:buFont typeface="Manrope Medium"/>
              <a:buChar char="○"/>
              <a:defRPr>
                <a:latin typeface="Manrope Medium"/>
                <a:ea typeface="Manrope Medium"/>
                <a:cs typeface="Manrope Medium"/>
                <a:sym typeface="Manrope Medium"/>
              </a:defRPr>
            </a:lvl2pPr>
            <a:lvl3pPr indent="-317500" lvl="2" marL="1371600" algn="ctr">
              <a:spcBef>
                <a:spcPts val="0"/>
              </a:spcBef>
              <a:spcAft>
                <a:spcPts val="0"/>
              </a:spcAft>
              <a:buSzPts val="1400"/>
              <a:buFont typeface="Manrope Medium"/>
              <a:buChar char="■"/>
              <a:defRPr>
                <a:latin typeface="Manrope Medium"/>
                <a:ea typeface="Manrope Medium"/>
                <a:cs typeface="Manrope Medium"/>
                <a:sym typeface="Manrope Medium"/>
              </a:defRPr>
            </a:lvl3pPr>
            <a:lvl4pPr indent="-317500" lvl="3" marL="1828800" algn="ctr">
              <a:spcBef>
                <a:spcPts val="0"/>
              </a:spcBef>
              <a:spcAft>
                <a:spcPts val="0"/>
              </a:spcAft>
              <a:buSzPts val="1400"/>
              <a:buFont typeface="Manrope Medium"/>
              <a:buChar char="●"/>
              <a:defRPr>
                <a:latin typeface="Manrope Medium"/>
                <a:ea typeface="Manrope Medium"/>
                <a:cs typeface="Manrope Medium"/>
                <a:sym typeface="Manrope Medium"/>
              </a:defRPr>
            </a:lvl4pPr>
            <a:lvl5pPr indent="-317500" lvl="4" marL="2286000" algn="ctr">
              <a:spcBef>
                <a:spcPts val="0"/>
              </a:spcBef>
              <a:spcAft>
                <a:spcPts val="0"/>
              </a:spcAft>
              <a:buSzPts val="1400"/>
              <a:buFont typeface="Manrope Medium"/>
              <a:buChar char="○"/>
              <a:defRPr>
                <a:latin typeface="Manrope Medium"/>
                <a:ea typeface="Manrope Medium"/>
                <a:cs typeface="Manrope Medium"/>
                <a:sym typeface="Manrope Medium"/>
              </a:defRPr>
            </a:lvl5pPr>
            <a:lvl6pPr indent="-317500" lvl="5" marL="2743200" algn="ctr">
              <a:spcBef>
                <a:spcPts val="0"/>
              </a:spcBef>
              <a:spcAft>
                <a:spcPts val="0"/>
              </a:spcAft>
              <a:buSzPts val="1400"/>
              <a:buFont typeface="Manrope Medium"/>
              <a:buChar char="■"/>
              <a:defRPr>
                <a:latin typeface="Manrope Medium"/>
                <a:ea typeface="Manrope Medium"/>
                <a:cs typeface="Manrope Medium"/>
                <a:sym typeface="Manrope Medium"/>
              </a:defRPr>
            </a:lvl6pPr>
            <a:lvl7pPr indent="-317500" lvl="6" marL="3200400" algn="ctr">
              <a:spcBef>
                <a:spcPts val="0"/>
              </a:spcBef>
              <a:spcAft>
                <a:spcPts val="0"/>
              </a:spcAft>
              <a:buSzPts val="1400"/>
              <a:buFont typeface="Manrope Medium"/>
              <a:buChar char="●"/>
              <a:defRPr>
                <a:latin typeface="Manrope Medium"/>
                <a:ea typeface="Manrope Medium"/>
                <a:cs typeface="Manrope Medium"/>
                <a:sym typeface="Manrope Medium"/>
              </a:defRPr>
            </a:lvl7pPr>
            <a:lvl8pPr indent="-317500" lvl="7" marL="3657600" algn="ctr">
              <a:spcBef>
                <a:spcPts val="0"/>
              </a:spcBef>
              <a:spcAft>
                <a:spcPts val="0"/>
              </a:spcAft>
              <a:buSzPts val="1400"/>
              <a:buFont typeface="Manrope Medium"/>
              <a:buChar char="○"/>
              <a:defRPr>
                <a:latin typeface="Manrope Medium"/>
                <a:ea typeface="Manrope Medium"/>
                <a:cs typeface="Manrope Medium"/>
                <a:sym typeface="Manrope Medium"/>
              </a:defRPr>
            </a:lvl8pPr>
            <a:lvl9pPr indent="-317500" lvl="8" marL="4114800" algn="ctr">
              <a:spcBef>
                <a:spcPts val="0"/>
              </a:spcBef>
              <a:spcAft>
                <a:spcPts val="0"/>
              </a:spcAft>
              <a:buSzPts val="1400"/>
              <a:buFont typeface="Manrope Medium"/>
              <a:buChar char="■"/>
              <a:defRPr>
                <a:latin typeface="Manrope Medium"/>
                <a:ea typeface="Manrope Medium"/>
                <a:cs typeface="Manrope Medium"/>
                <a:sym typeface="Manrope Medium"/>
              </a:defRPr>
            </a:lvl9pPr>
          </a:lstStyle>
          <a:p/>
        </p:txBody>
      </p:sp>
      <p:sp>
        <p:nvSpPr>
          <p:cNvPr id="228" name="Google Shape;228;p8"/>
          <p:cNvSpPr txBox="1"/>
          <p:nvPr>
            <p:ph idx="3" type="body"/>
          </p:nvPr>
        </p:nvSpPr>
        <p:spPr>
          <a:xfrm rot="131721">
            <a:off x="5123776" y="3854495"/>
            <a:ext cx="3281408" cy="616356"/>
          </a:xfrm>
          <a:prstGeom prst="rect">
            <a:avLst/>
          </a:prstGeom>
        </p:spPr>
        <p:txBody>
          <a:bodyPr anchorCtr="0" anchor="ctr" bIns="91425" lIns="91425" spcFirstLastPara="1" rIns="91425" wrap="square" tIns="91425">
            <a:spAutoFit/>
          </a:bodyPr>
          <a:lstStyle>
            <a:lvl1pPr indent="-304800" lvl="0" marL="457200" algn="ctr">
              <a:spcBef>
                <a:spcPts val="0"/>
              </a:spcBef>
              <a:spcAft>
                <a:spcPts val="0"/>
              </a:spcAft>
              <a:buSzPts val="1200"/>
              <a:buFont typeface="Manrope Medium"/>
              <a:buChar char="●"/>
              <a:defRPr>
                <a:latin typeface="Manrope Medium"/>
                <a:ea typeface="Manrope Medium"/>
                <a:cs typeface="Manrope Medium"/>
                <a:sym typeface="Manrope Medium"/>
              </a:defRPr>
            </a:lvl1pPr>
            <a:lvl2pPr indent="-304800" lvl="1" marL="914400" algn="ctr">
              <a:spcBef>
                <a:spcPts val="800"/>
              </a:spcBef>
              <a:spcAft>
                <a:spcPts val="0"/>
              </a:spcAft>
              <a:buSzPts val="1200"/>
              <a:buFont typeface="Manrope Medium"/>
              <a:buChar char="○"/>
              <a:defRPr>
                <a:latin typeface="Manrope Medium"/>
                <a:ea typeface="Manrope Medium"/>
                <a:cs typeface="Manrope Medium"/>
                <a:sym typeface="Manrope Medium"/>
              </a:defRPr>
            </a:lvl2pPr>
            <a:lvl3pPr indent="-304800" lvl="2" marL="1371600" algn="ctr">
              <a:spcBef>
                <a:spcPts val="800"/>
              </a:spcBef>
              <a:spcAft>
                <a:spcPts val="0"/>
              </a:spcAft>
              <a:buSzPts val="1200"/>
              <a:buFont typeface="Manrope Medium"/>
              <a:buChar char="■"/>
              <a:defRPr>
                <a:latin typeface="Manrope Medium"/>
                <a:ea typeface="Manrope Medium"/>
                <a:cs typeface="Manrope Medium"/>
                <a:sym typeface="Manrope Medium"/>
              </a:defRPr>
            </a:lvl3pPr>
            <a:lvl4pPr indent="-304800" lvl="3" marL="1828800" algn="ctr">
              <a:spcBef>
                <a:spcPts val="800"/>
              </a:spcBef>
              <a:spcAft>
                <a:spcPts val="0"/>
              </a:spcAft>
              <a:buSzPts val="1200"/>
              <a:buFont typeface="Manrope Medium"/>
              <a:buChar char="●"/>
              <a:defRPr>
                <a:latin typeface="Manrope Medium"/>
                <a:ea typeface="Manrope Medium"/>
                <a:cs typeface="Manrope Medium"/>
                <a:sym typeface="Manrope Medium"/>
              </a:defRPr>
            </a:lvl4pPr>
            <a:lvl5pPr indent="-304800" lvl="4" marL="2286000" algn="ctr">
              <a:spcBef>
                <a:spcPts val="800"/>
              </a:spcBef>
              <a:spcAft>
                <a:spcPts val="0"/>
              </a:spcAft>
              <a:buSzPts val="1200"/>
              <a:buFont typeface="Manrope Medium"/>
              <a:buChar char="○"/>
              <a:defRPr>
                <a:latin typeface="Manrope Medium"/>
                <a:ea typeface="Manrope Medium"/>
                <a:cs typeface="Manrope Medium"/>
                <a:sym typeface="Manrope Medium"/>
              </a:defRPr>
            </a:lvl5pPr>
            <a:lvl6pPr indent="-304800" lvl="5" marL="2743200" algn="ctr">
              <a:spcBef>
                <a:spcPts val="800"/>
              </a:spcBef>
              <a:spcAft>
                <a:spcPts val="0"/>
              </a:spcAft>
              <a:buSzPts val="1200"/>
              <a:buFont typeface="Manrope Medium"/>
              <a:buChar char="■"/>
              <a:defRPr>
                <a:latin typeface="Manrope Medium"/>
                <a:ea typeface="Manrope Medium"/>
                <a:cs typeface="Manrope Medium"/>
                <a:sym typeface="Manrope Medium"/>
              </a:defRPr>
            </a:lvl6pPr>
            <a:lvl7pPr indent="-304800" lvl="6" marL="3200400" algn="ctr">
              <a:spcBef>
                <a:spcPts val="800"/>
              </a:spcBef>
              <a:spcAft>
                <a:spcPts val="0"/>
              </a:spcAft>
              <a:buSzPts val="1200"/>
              <a:buFont typeface="Manrope Medium"/>
              <a:buChar char="●"/>
              <a:defRPr>
                <a:latin typeface="Manrope Medium"/>
                <a:ea typeface="Manrope Medium"/>
                <a:cs typeface="Manrope Medium"/>
                <a:sym typeface="Manrope Medium"/>
              </a:defRPr>
            </a:lvl7pPr>
            <a:lvl8pPr indent="-304800" lvl="7" marL="3657600" algn="ctr">
              <a:spcBef>
                <a:spcPts val="800"/>
              </a:spcBef>
              <a:spcAft>
                <a:spcPts val="0"/>
              </a:spcAft>
              <a:buSzPts val="1200"/>
              <a:buFont typeface="Manrope Medium"/>
              <a:buChar char="○"/>
              <a:defRPr>
                <a:latin typeface="Manrope Medium"/>
                <a:ea typeface="Manrope Medium"/>
                <a:cs typeface="Manrope Medium"/>
                <a:sym typeface="Manrope Medium"/>
              </a:defRPr>
            </a:lvl8pPr>
            <a:lvl9pPr indent="-304800" lvl="8" marL="4114800" algn="ctr">
              <a:spcBef>
                <a:spcPts val="800"/>
              </a:spcBef>
              <a:spcAft>
                <a:spcPts val="800"/>
              </a:spcAft>
              <a:buSzPts val="1200"/>
              <a:buFont typeface="Manrope Medium"/>
              <a:buChar char="■"/>
              <a:defRPr>
                <a:latin typeface="Manrope Medium"/>
                <a:ea typeface="Manrope Medium"/>
                <a:cs typeface="Manrope Medium"/>
                <a:sym typeface="Manrope Medium"/>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273" name="Shape 1273"/>
        <p:cNvGrpSpPr/>
        <p:nvPr/>
      </p:nvGrpSpPr>
      <p:grpSpPr>
        <a:xfrm>
          <a:off x="0" y="0"/>
          <a:ext cx="0" cy="0"/>
          <a:chOff x="0" y="0"/>
          <a:chExt cx="0" cy="0"/>
        </a:xfrm>
      </p:grpSpPr>
      <p:sp>
        <p:nvSpPr>
          <p:cNvPr id="1274" name="Google Shape;1274;p72"/>
          <p:cNvSpPr txBox="1"/>
          <p:nvPr>
            <p:ph type="title"/>
          </p:nvPr>
        </p:nvSpPr>
        <p:spPr>
          <a:xfrm>
            <a:off x="311700" y="555600"/>
            <a:ext cx="2808000" cy="755700"/>
          </a:xfrm>
          <a:prstGeom prst="rect">
            <a:avLst/>
          </a:prstGeom>
        </p:spPr>
        <p:txBody>
          <a:bodyPr anchorCtr="0" anchor="b" bIns="0" lIns="0" spcFirstLastPara="1" rIns="0" wrap="square" tIns="0">
            <a:sp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p:txBody>
      </p:sp>
      <p:sp>
        <p:nvSpPr>
          <p:cNvPr id="1275" name="Google Shape;1275;p72"/>
          <p:cNvSpPr txBox="1"/>
          <p:nvPr>
            <p:ph idx="1" type="body"/>
          </p:nvPr>
        </p:nvSpPr>
        <p:spPr>
          <a:xfrm>
            <a:off x="311700" y="1389600"/>
            <a:ext cx="2808000" cy="3179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276" name="Shape 1276"/>
        <p:cNvGrpSpPr/>
        <p:nvPr/>
      </p:nvGrpSpPr>
      <p:grpSpPr>
        <a:xfrm>
          <a:off x="0" y="0"/>
          <a:ext cx="0" cy="0"/>
          <a:chOff x="0" y="0"/>
          <a:chExt cx="0" cy="0"/>
        </a:xfrm>
      </p:grpSpPr>
      <p:sp>
        <p:nvSpPr>
          <p:cNvPr id="1277" name="Google Shape;1277;p73"/>
          <p:cNvSpPr txBox="1"/>
          <p:nvPr>
            <p:ph type="title"/>
          </p:nvPr>
        </p:nvSpPr>
        <p:spPr>
          <a:xfrm>
            <a:off x="490250" y="450150"/>
            <a:ext cx="6367800" cy="4090800"/>
          </a:xfrm>
          <a:prstGeom prst="rect">
            <a:avLst/>
          </a:prstGeom>
        </p:spPr>
        <p:txBody>
          <a:bodyPr anchorCtr="0" anchor="ctr" bIns="0" lIns="0" spcFirstLastPara="1" rIns="0" wrap="square" tIns="0">
            <a:spAutoFit/>
          </a:bodyPr>
          <a:lstStyle>
            <a:lvl1pPr lvl="0">
              <a:spcBef>
                <a:spcPts val="0"/>
              </a:spcBef>
              <a:spcAft>
                <a:spcPts val="0"/>
              </a:spcAft>
              <a:buSzPts val="4800"/>
              <a:buChar char="●"/>
              <a:defRPr sz="4800"/>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278" name="Shape 1278"/>
        <p:cNvGrpSpPr/>
        <p:nvPr/>
      </p:nvGrpSpPr>
      <p:grpSpPr>
        <a:xfrm>
          <a:off x="0" y="0"/>
          <a:ext cx="0" cy="0"/>
          <a:chOff x="0" y="0"/>
          <a:chExt cx="0" cy="0"/>
        </a:xfrm>
      </p:grpSpPr>
      <p:sp>
        <p:nvSpPr>
          <p:cNvPr id="1279" name="Google Shape;1279;p74"/>
          <p:cNvSpPr txBox="1"/>
          <p:nvPr>
            <p:ph type="title"/>
          </p:nvPr>
        </p:nvSpPr>
        <p:spPr>
          <a:xfrm>
            <a:off x="265500" y="1233175"/>
            <a:ext cx="4045200" cy="1482300"/>
          </a:xfrm>
          <a:prstGeom prst="rect">
            <a:avLst/>
          </a:prstGeom>
        </p:spPr>
        <p:txBody>
          <a:bodyPr anchorCtr="0" anchor="b" bIns="0" lIns="0" spcFirstLastPara="1" rIns="0" wrap="square" tIns="0">
            <a:sp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p:txBody>
      </p:sp>
      <p:sp>
        <p:nvSpPr>
          <p:cNvPr id="1280" name="Google Shape;1280;p74"/>
          <p:cNvSpPr txBox="1"/>
          <p:nvPr>
            <p:ph idx="1" type="subTitle"/>
          </p:nvPr>
        </p:nvSpPr>
        <p:spPr>
          <a:xfrm>
            <a:off x="265500" y="2803075"/>
            <a:ext cx="4045200" cy="1235100"/>
          </a:xfrm>
          <a:prstGeom prst="rect">
            <a:avLst/>
          </a:prstGeom>
        </p:spPr>
        <p:txBody>
          <a:bodyPr anchorCtr="0" anchor="t" bIns="91425" lIns="0"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1281" name="Google Shape;1281;p74"/>
          <p:cNvSpPr txBox="1"/>
          <p:nvPr>
            <p:ph idx="2" type="body"/>
          </p:nvPr>
        </p:nvSpPr>
        <p:spPr>
          <a:xfrm>
            <a:off x="4939500" y="724075"/>
            <a:ext cx="3837000" cy="3695100"/>
          </a:xfrm>
          <a:prstGeom prst="rect">
            <a:avLst/>
          </a:prstGeom>
        </p:spPr>
        <p:txBody>
          <a:bodyPr anchorCtr="0" anchor="ctr"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282" name="Shape 1282"/>
        <p:cNvGrpSpPr/>
        <p:nvPr/>
      </p:nvGrpSpPr>
      <p:grpSpPr>
        <a:xfrm>
          <a:off x="0" y="0"/>
          <a:ext cx="0" cy="0"/>
          <a:chOff x="0" y="0"/>
          <a:chExt cx="0" cy="0"/>
        </a:xfrm>
      </p:grpSpPr>
      <p:sp>
        <p:nvSpPr>
          <p:cNvPr id="1283" name="Google Shape;1283;p75"/>
          <p:cNvSpPr txBox="1"/>
          <p:nvPr>
            <p:ph idx="1" type="body"/>
          </p:nvPr>
        </p:nvSpPr>
        <p:spPr>
          <a:xfrm>
            <a:off x="311700" y="4230575"/>
            <a:ext cx="5998800" cy="605100"/>
          </a:xfrm>
          <a:prstGeom prst="rect">
            <a:avLst/>
          </a:prstGeom>
        </p:spPr>
        <p:txBody>
          <a:bodyPr anchorCtr="0" anchor="ctr" bIns="0" lIns="0" spcFirstLastPara="1" rIns="0" wrap="square" tIns="0">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284" name="Shape 1284"/>
        <p:cNvGrpSpPr/>
        <p:nvPr/>
      </p:nvGrpSpPr>
      <p:grpSpPr>
        <a:xfrm>
          <a:off x="0" y="0"/>
          <a:ext cx="0" cy="0"/>
          <a:chOff x="0" y="0"/>
          <a:chExt cx="0" cy="0"/>
        </a:xfrm>
      </p:grpSpPr>
      <p:sp>
        <p:nvSpPr>
          <p:cNvPr id="1285" name="Google Shape;1285;p76"/>
          <p:cNvSpPr txBox="1"/>
          <p:nvPr>
            <p:ph hasCustomPrompt="1" type="title"/>
          </p:nvPr>
        </p:nvSpPr>
        <p:spPr>
          <a:xfrm>
            <a:off x="311700" y="1106125"/>
            <a:ext cx="8520600" cy="1963500"/>
          </a:xfrm>
          <a:prstGeom prst="rect">
            <a:avLst/>
          </a:prstGeom>
        </p:spPr>
        <p:txBody>
          <a:bodyPr anchorCtr="0" anchor="b" bIns="0" lIns="0" spcFirstLastPara="1" rIns="0" wrap="square" tIns="0">
            <a:sp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1286" name="Google Shape;1286;p76"/>
          <p:cNvSpPr txBox="1"/>
          <p:nvPr>
            <p:ph idx="1" type="body"/>
          </p:nvPr>
        </p:nvSpPr>
        <p:spPr>
          <a:xfrm>
            <a:off x="311700" y="3152225"/>
            <a:ext cx="8520600" cy="1300800"/>
          </a:xfrm>
          <a:prstGeom prst="rect">
            <a:avLst/>
          </a:prstGeom>
        </p:spPr>
        <p:txBody>
          <a:bodyPr anchorCtr="0" anchor="t" bIns="0" lIns="0" spcFirstLastPara="1" rIns="0" wrap="square" tIns="0">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87" name="Shape 1287"/>
        <p:cNvGrpSpPr/>
        <p:nvPr/>
      </p:nvGrpSpPr>
      <p:grpSpPr>
        <a:xfrm>
          <a:off x="0" y="0"/>
          <a:ext cx="0" cy="0"/>
          <a:chOff x="0" y="0"/>
          <a:chExt cx="0" cy="0"/>
        </a:xfrm>
      </p:grpSpPr>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288" name="Shape 1288"/>
        <p:cNvGrpSpPr/>
        <p:nvPr/>
      </p:nvGrpSpPr>
      <p:grpSpPr>
        <a:xfrm>
          <a:off x="0" y="0"/>
          <a:ext cx="0" cy="0"/>
          <a:chOff x="0" y="0"/>
          <a:chExt cx="0" cy="0"/>
        </a:xfrm>
      </p:grpSpPr>
      <p:sp>
        <p:nvSpPr>
          <p:cNvPr id="1289" name="Google Shape;1289;p78"/>
          <p:cNvSpPr txBox="1"/>
          <p:nvPr>
            <p:ph type="title"/>
          </p:nvPr>
        </p:nvSpPr>
        <p:spPr>
          <a:xfrm>
            <a:off x="677325" y="1832775"/>
            <a:ext cx="3217200" cy="1484100"/>
          </a:xfrm>
          <a:prstGeom prst="rect">
            <a:avLst/>
          </a:prstGeom>
        </p:spPr>
        <p:txBody>
          <a:bodyPr anchorCtr="0" anchor="ctr" bIns="0" lIns="0" spcFirstLastPara="1" rIns="0" wrap="square" tIns="0">
            <a:sp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0" name="Google Shape;1290;p78"/>
          <p:cNvSpPr txBox="1"/>
          <p:nvPr>
            <p:ph idx="1" type="subTitle"/>
          </p:nvPr>
        </p:nvSpPr>
        <p:spPr>
          <a:xfrm>
            <a:off x="4406650" y="393750"/>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91" name="Google Shape;1291;p78"/>
          <p:cNvSpPr txBox="1"/>
          <p:nvPr>
            <p:ph idx="2" type="subTitle"/>
          </p:nvPr>
        </p:nvSpPr>
        <p:spPr>
          <a:xfrm>
            <a:off x="4406650" y="1151705"/>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92" name="Google Shape;1292;p78"/>
          <p:cNvSpPr txBox="1"/>
          <p:nvPr>
            <p:ph idx="3" type="subTitle"/>
          </p:nvPr>
        </p:nvSpPr>
        <p:spPr>
          <a:xfrm>
            <a:off x="4406650" y="3425570"/>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93" name="Google Shape;1293;p78"/>
          <p:cNvSpPr txBox="1"/>
          <p:nvPr>
            <p:ph idx="4" type="subTitle"/>
          </p:nvPr>
        </p:nvSpPr>
        <p:spPr>
          <a:xfrm>
            <a:off x="4406650" y="1909660"/>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94" name="Google Shape;1294;p78"/>
          <p:cNvSpPr txBox="1"/>
          <p:nvPr>
            <p:ph idx="5" type="subTitle"/>
          </p:nvPr>
        </p:nvSpPr>
        <p:spPr>
          <a:xfrm>
            <a:off x="4406650" y="4183525"/>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95" name="Google Shape;1295;p78"/>
          <p:cNvSpPr txBox="1"/>
          <p:nvPr>
            <p:ph idx="6" type="subTitle"/>
          </p:nvPr>
        </p:nvSpPr>
        <p:spPr>
          <a:xfrm>
            <a:off x="4406650" y="2667615"/>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1296" name="Shape 1296"/>
        <p:cNvGrpSpPr/>
        <p:nvPr/>
      </p:nvGrpSpPr>
      <p:grpSpPr>
        <a:xfrm>
          <a:off x="0" y="0"/>
          <a:ext cx="0" cy="0"/>
          <a:chOff x="0" y="0"/>
          <a:chExt cx="0" cy="0"/>
        </a:xfrm>
      </p:grpSpPr>
      <p:sp>
        <p:nvSpPr>
          <p:cNvPr id="1297" name="Google Shape;1297;p79"/>
          <p:cNvSpPr txBox="1"/>
          <p:nvPr>
            <p:ph type="title"/>
          </p:nvPr>
        </p:nvSpPr>
        <p:spPr>
          <a:xfrm>
            <a:off x="311700" y="445025"/>
            <a:ext cx="8520600" cy="572700"/>
          </a:xfrm>
          <a:prstGeom prst="rect">
            <a:avLst/>
          </a:prstGeom>
        </p:spPr>
        <p:txBody>
          <a:bodyPr anchorCtr="0" anchor="t" bIns="0" lIns="0" spcFirstLastPara="1" rIns="0"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98" name="Google Shape;1298;p79"/>
          <p:cNvSpPr txBox="1"/>
          <p:nvPr>
            <p:ph idx="1" type="body"/>
          </p:nvPr>
        </p:nvSpPr>
        <p:spPr>
          <a:xfrm>
            <a:off x="311700" y="1152475"/>
            <a:ext cx="4473900" cy="3416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299" name="Google Shape;1299;p79"/>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1300" name="Shape 1300"/>
        <p:cNvGrpSpPr/>
        <p:nvPr/>
      </p:nvGrpSpPr>
      <p:grpSpPr>
        <a:xfrm>
          <a:off x="0" y="0"/>
          <a:ext cx="0" cy="0"/>
          <a:chOff x="0" y="0"/>
          <a:chExt cx="0" cy="0"/>
        </a:xfrm>
      </p:grpSpPr>
      <p:sp>
        <p:nvSpPr>
          <p:cNvPr id="1301" name="Google Shape;1301;p80"/>
          <p:cNvSpPr txBox="1"/>
          <p:nvPr>
            <p:ph type="title"/>
          </p:nvPr>
        </p:nvSpPr>
        <p:spPr>
          <a:xfrm>
            <a:off x="483175" y="450025"/>
            <a:ext cx="8184600" cy="758100"/>
          </a:xfrm>
          <a:prstGeom prst="rect">
            <a:avLst/>
          </a:prstGeom>
        </p:spPr>
        <p:txBody>
          <a:bodyPr anchorCtr="0" anchor="ctr" bIns="0" lIns="0" spcFirstLastPara="1" rIns="0" wrap="square" tIns="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1302" name="Google Shape;1302;p80"/>
          <p:cNvSpPr txBox="1"/>
          <p:nvPr>
            <p:ph idx="1" type="body"/>
          </p:nvPr>
        </p:nvSpPr>
        <p:spPr>
          <a:xfrm>
            <a:off x="483150" y="2237788"/>
            <a:ext cx="3619800" cy="23736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03" name="Google Shape;1303;p80"/>
          <p:cNvSpPr txBox="1"/>
          <p:nvPr>
            <p:ph idx="2" type="body"/>
          </p:nvPr>
        </p:nvSpPr>
        <p:spPr>
          <a:xfrm>
            <a:off x="5048000" y="2237788"/>
            <a:ext cx="3619800" cy="23736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04" name="Google Shape;1304;p80"/>
          <p:cNvSpPr txBox="1"/>
          <p:nvPr>
            <p:ph idx="3" type="subTitle"/>
          </p:nvPr>
        </p:nvSpPr>
        <p:spPr>
          <a:xfrm>
            <a:off x="483150" y="1336161"/>
            <a:ext cx="36198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05" name="Google Shape;1305;p80"/>
          <p:cNvSpPr txBox="1"/>
          <p:nvPr>
            <p:ph idx="4" type="subTitle"/>
          </p:nvPr>
        </p:nvSpPr>
        <p:spPr>
          <a:xfrm>
            <a:off x="5048000" y="1336161"/>
            <a:ext cx="36198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1306" name="Shape 1306"/>
        <p:cNvGrpSpPr/>
        <p:nvPr/>
      </p:nvGrpSpPr>
      <p:grpSpPr>
        <a:xfrm>
          <a:off x="0" y="0"/>
          <a:ext cx="0" cy="0"/>
          <a:chOff x="0" y="0"/>
          <a:chExt cx="0" cy="0"/>
        </a:xfrm>
      </p:grpSpPr>
      <p:sp>
        <p:nvSpPr>
          <p:cNvPr id="1307" name="Google Shape;1307;p81"/>
          <p:cNvSpPr txBox="1"/>
          <p:nvPr>
            <p:ph idx="1" type="body"/>
          </p:nvPr>
        </p:nvSpPr>
        <p:spPr>
          <a:xfrm>
            <a:off x="483175" y="2417500"/>
            <a:ext cx="2455500" cy="23736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08" name="Google Shape;1308;p81"/>
          <p:cNvSpPr txBox="1"/>
          <p:nvPr>
            <p:ph idx="2" type="body"/>
          </p:nvPr>
        </p:nvSpPr>
        <p:spPr>
          <a:xfrm>
            <a:off x="3347725" y="2417500"/>
            <a:ext cx="2455500" cy="23736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09" name="Google Shape;1309;p81"/>
          <p:cNvSpPr txBox="1"/>
          <p:nvPr>
            <p:ph type="title"/>
          </p:nvPr>
        </p:nvSpPr>
        <p:spPr>
          <a:xfrm>
            <a:off x="483175" y="450025"/>
            <a:ext cx="8184600" cy="758100"/>
          </a:xfrm>
          <a:prstGeom prst="rect">
            <a:avLst/>
          </a:prstGeom>
        </p:spPr>
        <p:txBody>
          <a:bodyPr anchorCtr="0" anchor="ctr" bIns="0" lIns="0" spcFirstLastPara="1" rIns="0" wrap="square" tIns="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1310" name="Google Shape;1310;p81"/>
          <p:cNvSpPr txBox="1"/>
          <p:nvPr>
            <p:ph idx="3" type="subTitle"/>
          </p:nvPr>
        </p:nvSpPr>
        <p:spPr>
          <a:xfrm>
            <a:off x="483175" y="1336150"/>
            <a:ext cx="2455500" cy="7785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11" name="Google Shape;1311;p81"/>
          <p:cNvSpPr txBox="1"/>
          <p:nvPr>
            <p:ph idx="4" type="subTitle"/>
          </p:nvPr>
        </p:nvSpPr>
        <p:spPr>
          <a:xfrm>
            <a:off x="3347725" y="1336150"/>
            <a:ext cx="2455500" cy="7785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12" name="Google Shape;1312;p81"/>
          <p:cNvSpPr txBox="1"/>
          <p:nvPr>
            <p:ph idx="5" type="subTitle"/>
          </p:nvPr>
        </p:nvSpPr>
        <p:spPr>
          <a:xfrm>
            <a:off x="6212275" y="1336150"/>
            <a:ext cx="2455500" cy="7785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13" name="Google Shape;1313;p81"/>
          <p:cNvSpPr txBox="1"/>
          <p:nvPr>
            <p:ph idx="6" type="body"/>
          </p:nvPr>
        </p:nvSpPr>
        <p:spPr>
          <a:xfrm>
            <a:off x="6212275" y="2417500"/>
            <a:ext cx="2455500" cy="23736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2">
  <p:cSld name="BLANK_1_1_1_1_1_1_1_1_1_1_1_1_2_1">
    <p:bg>
      <p:bgPr>
        <a:solidFill>
          <a:schemeClr val="lt1"/>
        </a:solidFill>
      </p:bgPr>
    </p:bg>
    <p:spTree>
      <p:nvGrpSpPr>
        <p:cNvPr id="229" name="Shape 229"/>
        <p:cNvGrpSpPr/>
        <p:nvPr/>
      </p:nvGrpSpPr>
      <p:grpSpPr>
        <a:xfrm>
          <a:off x="0" y="0"/>
          <a:ext cx="0" cy="0"/>
          <a:chOff x="0" y="0"/>
          <a:chExt cx="0" cy="0"/>
        </a:xfrm>
      </p:grpSpPr>
      <p:sp>
        <p:nvSpPr>
          <p:cNvPr id="230" name="Google Shape;230;p9"/>
          <p:cNvSpPr/>
          <p:nvPr/>
        </p:nvSpPr>
        <p:spPr>
          <a:xfrm rot="482751">
            <a:off x="407815" y="419618"/>
            <a:ext cx="3577314" cy="4308406"/>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31" name="Google Shape;231;p9"/>
          <p:cNvSpPr/>
          <p:nvPr>
            <p:ph idx="2" type="pic"/>
          </p:nvPr>
        </p:nvSpPr>
        <p:spPr>
          <a:xfrm>
            <a:off x="4372975" y="2050"/>
            <a:ext cx="4778400" cy="5143500"/>
          </a:xfrm>
          <a:prstGeom prst="rect">
            <a:avLst/>
          </a:prstGeom>
          <a:noFill/>
          <a:ln>
            <a:noFill/>
          </a:ln>
        </p:spPr>
      </p:sp>
      <p:sp>
        <p:nvSpPr>
          <p:cNvPr id="232" name="Google Shape;232;p9"/>
          <p:cNvSpPr/>
          <p:nvPr/>
        </p:nvSpPr>
        <p:spPr>
          <a:xfrm rot="-98716">
            <a:off x="327421" y="293858"/>
            <a:ext cx="3782459" cy="4555878"/>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33" name="Google Shape;233;p9"/>
          <p:cNvSpPr txBox="1"/>
          <p:nvPr>
            <p:ph type="title"/>
          </p:nvPr>
        </p:nvSpPr>
        <p:spPr>
          <a:xfrm rot="-108624">
            <a:off x="673475" y="530154"/>
            <a:ext cx="3038717" cy="61381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Font typeface="Anton"/>
              <a:buNone/>
              <a:defRPr b="0"/>
            </a:lvl1pPr>
            <a:lvl2pPr lvl="1" algn="ctr">
              <a:spcBef>
                <a:spcPts val="0"/>
              </a:spcBef>
              <a:spcAft>
                <a:spcPts val="0"/>
              </a:spcAft>
              <a:buClr>
                <a:schemeClr val="lt1"/>
              </a:buClr>
              <a:buSzPts val="1400"/>
              <a:buNone/>
              <a:defRPr/>
            </a:lvl2pPr>
            <a:lvl3pPr lvl="2" algn="ctr">
              <a:spcBef>
                <a:spcPts val="0"/>
              </a:spcBef>
              <a:spcAft>
                <a:spcPts val="0"/>
              </a:spcAft>
              <a:buClr>
                <a:schemeClr val="lt1"/>
              </a:buClr>
              <a:buSzPts val="1400"/>
              <a:buNone/>
              <a:defRPr/>
            </a:lvl3pPr>
            <a:lvl4pPr lvl="3" algn="ctr">
              <a:spcBef>
                <a:spcPts val="0"/>
              </a:spcBef>
              <a:spcAft>
                <a:spcPts val="0"/>
              </a:spcAft>
              <a:buClr>
                <a:schemeClr val="lt1"/>
              </a:buClr>
              <a:buSzPts val="1400"/>
              <a:buNone/>
              <a:defRPr/>
            </a:lvl4pPr>
            <a:lvl5pPr lvl="4" algn="ctr">
              <a:spcBef>
                <a:spcPts val="0"/>
              </a:spcBef>
              <a:spcAft>
                <a:spcPts val="0"/>
              </a:spcAft>
              <a:buClr>
                <a:schemeClr val="lt1"/>
              </a:buClr>
              <a:buSzPts val="1400"/>
              <a:buNone/>
              <a:defRPr/>
            </a:lvl5pPr>
            <a:lvl6pPr lvl="5" algn="ctr">
              <a:spcBef>
                <a:spcPts val="0"/>
              </a:spcBef>
              <a:spcAft>
                <a:spcPts val="0"/>
              </a:spcAft>
              <a:buClr>
                <a:schemeClr val="lt1"/>
              </a:buClr>
              <a:buSzPts val="1400"/>
              <a:buNone/>
              <a:defRPr/>
            </a:lvl6pPr>
            <a:lvl7pPr lvl="6" algn="ctr">
              <a:spcBef>
                <a:spcPts val="0"/>
              </a:spcBef>
              <a:spcAft>
                <a:spcPts val="0"/>
              </a:spcAft>
              <a:buClr>
                <a:schemeClr val="lt1"/>
              </a:buClr>
              <a:buSzPts val="1400"/>
              <a:buNone/>
              <a:defRPr/>
            </a:lvl7pPr>
            <a:lvl8pPr lvl="7" algn="ctr">
              <a:spcBef>
                <a:spcPts val="0"/>
              </a:spcBef>
              <a:spcAft>
                <a:spcPts val="0"/>
              </a:spcAft>
              <a:buClr>
                <a:schemeClr val="lt1"/>
              </a:buClr>
              <a:buSzPts val="1400"/>
              <a:buNone/>
              <a:defRPr/>
            </a:lvl8pPr>
            <a:lvl9pPr lvl="8" algn="ctr">
              <a:spcBef>
                <a:spcPts val="0"/>
              </a:spcBef>
              <a:spcAft>
                <a:spcPts val="0"/>
              </a:spcAft>
              <a:buClr>
                <a:schemeClr val="lt1"/>
              </a:buClr>
              <a:buSzPts val="1400"/>
              <a:buNone/>
              <a:defRPr/>
            </a:lvl9pPr>
          </a:lstStyle>
          <a:p/>
        </p:txBody>
      </p:sp>
      <p:sp>
        <p:nvSpPr>
          <p:cNvPr id="234" name="Google Shape;234;p9"/>
          <p:cNvSpPr txBox="1"/>
          <p:nvPr>
            <p:ph idx="1" type="body"/>
          </p:nvPr>
        </p:nvSpPr>
        <p:spPr>
          <a:xfrm flipH="1" rot="-131721">
            <a:off x="577990" y="3865770"/>
            <a:ext cx="3281408" cy="616356"/>
          </a:xfrm>
          <a:prstGeom prst="rect">
            <a:avLst/>
          </a:prstGeom>
        </p:spPr>
        <p:txBody>
          <a:bodyPr anchorCtr="0" anchor="ctr" bIns="91425" lIns="91425" spcFirstLastPara="1" rIns="91425" wrap="square" tIns="91425">
            <a:spAutoFit/>
          </a:bodyPr>
          <a:lstStyle>
            <a:lvl1pPr indent="-304800" lvl="0" marL="457200" algn="ctr">
              <a:spcBef>
                <a:spcPts val="0"/>
              </a:spcBef>
              <a:spcAft>
                <a:spcPts val="0"/>
              </a:spcAft>
              <a:buSzPts val="1200"/>
              <a:buFont typeface="Manrope Medium"/>
              <a:buChar char="●"/>
              <a:defRPr>
                <a:latin typeface="Manrope Medium"/>
                <a:ea typeface="Manrope Medium"/>
                <a:cs typeface="Manrope Medium"/>
                <a:sym typeface="Manrope Medium"/>
              </a:defRPr>
            </a:lvl1pPr>
            <a:lvl2pPr indent="-304800" lvl="1" marL="914400" algn="ctr">
              <a:spcBef>
                <a:spcPts val="800"/>
              </a:spcBef>
              <a:spcAft>
                <a:spcPts val="0"/>
              </a:spcAft>
              <a:buSzPts val="1200"/>
              <a:buFont typeface="Manrope Medium"/>
              <a:buChar char="○"/>
              <a:defRPr>
                <a:latin typeface="Manrope Medium"/>
                <a:ea typeface="Manrope Medium"/>
                <a:cs typeface="Manrope Medium"/>
                <a:sym typeface="Manrope Medium"/>
              </a:defRPr>
            </a:lvl2pPr>
            <a:lvl3pPr indent="-304800" lvl="2" marL="1371600" algn="ctr">
              <a:spcBef>
                <a:spcPts val="800"/>
              </a:spcBef>
              <a:spcAft>
                <a:spcPts val="0"/>
              </a:spcAft>
              <a:buSzPts val="1200"/>
              <a:buFont typeface="Manrope Medium"/>
              <a:buChar char="■"/>
              <a:defRPr>
                <a:latin typeface="Manrope Medium"/>
                <a:ea typeface="Manrope Medium"/>
                <a:cs typeface="Manrope Medium"/>
                <a:sym typeface="Manrope Medium"/>
              </a:defRPr>
            </a:lvl3pPr>
            <a:lvl4pPr indent="-304800" lvl="3" marL="1828800" algn="ctr">
              <a:spcBef>
                <a:spcPts val="800"/>
              </a:spcBef>
              <a:spcAft>
                <a:spcPts val="0"/>
              </a:spcAft>
              <a:buSzPts val="1200"/>
              <a:buFont typeface="Manrope Medium"/>
              <a:buChar char="●"/>
              <a:defRPr>
                <a:latin typeface="Manrope Medium"/>
                <a:ea typeface="Manrope Medium"/>
                <a:cs typeface="Manrope Medium"/>
                <a:sym typeface="Manrope Medium"/>
              </a:defRPr>
            </a:lvl4pPr>
            <a:lvl5pPr indent="-304800" lvl="4" marL="2286000" algn="ctr">
              <a:spcBef>
                <a:spcPts val="800"/>
              </a:spcBef>
              <a:spcAft>
                <a:spcPts val="0"/>
              </a:spcAft>
              <a:buSzPts val="1200"/>
              <a:buFont typeface="Manrope Medium"/>
              <a:buChar char="○"/>
              <a:defRPr>
                <a:latin typeface="Manrope Medium"/>
                <a:ea typeface="Manrope Medium"/>
                <a:cs typeface="Manrope Medium"/>
                <a:sym typeface="Manrope Medium"/>
              </a:defRPr>
            </a:lvl5pPr>
            <a:lvl6pPr indent="-304800" lvl="5" marL="2743200" algn="ctr">
              <a:spcBef>
                <a:spcPts val="800"/>
              </a:spcBef>
              <a:spcAft>
                <a:spcPts val="0"/>
              </a:spcAft>
              <a:buSzPts val="1200"/>
              <a:buFont typeface="Manrope Medium"/>
              <a:buChar char="■"/>
              <a:defRPr>
                <a:latin typeface="Manrope Medium"/>
                <a:ea typeface="Manrope Medium"/>
                <a:cs typeface="Manrope Medium"/>
                <a:sym typeface="Manrope Medium"/>
              </a:defRPr>
            </a:lvl6pPr>
            <a:lvl7pPr indent="-304800" lvl="6" marL="3200400" algn="ctr">
              <a:spcBef>
                <a:spcPts val="800"/>
              </a:spcBef>
              <a:spcAft>
                <a:spcPts val="0"/>
              </a:spcAft>
              <a:buSzPts val="1200"/>
              <a:buFont typeface="Manrope Medium"/>
              <a:buChar char="●"/>
              <a:defRPr>
                <a:latin typeface="Manrope Medium"/>
                <a:ea typeface="Manrope Medium"/>
                <a:cs typeface="Manrope Medium"/>
                <a:sym typeface="Manrope Medium"/>
              </a:defRPr>
            </a:lvl7pPr>
            <a:lvl8pPr indent="-304800" lvl="7" marL="3657600" algn="ctr">
              <a:spcBef>
                <a:spcPts val="800"/>
              </a:spcBef>
              <a:spcAft>
                <a:spcPts val="0"/>
              </a:spcAft>
              <a:buSzPts val="1200"/>
              <a:buFont typeface="Manrope Medium"/>
              <a:buChar char="○"/>
              <a:defRPr>
                <a:latin typeface="Manrope Medium"/>
                <a:ea typeface="Manrope Medium"/>
                <a:cs typeface="Manrope Medium"/>
                <a:sym typeface="Manrope Medium"/>
              </a:defRPr>
            </a:lvl8pPr>
            <a:lvl9pPr indent="-304800" lvl="8" marL="4114800" algn="ctr">
              <a:spcBef>
                <a:spcPts val="800"/>
              </a:spcBef>
              <a:spcAft>
                <a:spcPts val="800"/>
              </a:spcAft>
              <a:buSzPts val="1200"/>
              <a:buFont typeface="Manrope Medium"/>
              <a:buChar char="■"/>
              <a:defRPr>
                <a:latin typeface="Manrope Medium"/>
                <a:ea typeface="Manrope Medium"/>
                <a:cs typeface="Manrope Medium"/>
                <a:sym typeface="Manrope Medium"/>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1314" name="Shape 1314"/>
        <p:cNvGrpSpPr/>
        <p:nvPr/>
      </p:nvGrpSpPr>
      <p:grpSpPr>
        <a:xfrm>
          <a:off x="0" y="0"/>
          <a:ext cx="0" cy="0"/>
          <a:chOff x="0" y="0"/>
          <a:chExt cx="0" cy="0"/>
        </a:xfrm>
      </p:grpSpPr>
      <p:sp>
        <p:nvSpPr>
          <p:cNvPr id="1315" name="Google Shape;1315;p82"/>
          <p:cNvSpPr txBox="1"/>
          <p:nvPr>
            <p:ph idx="1" type="body"/>
          </p:nvPr>
        </p:nvSpPr>
        <p:spPr>
          <a:xfrm>
            <a:off x="366725" y="1759093"/>
            <a:ext cx="3838500" cy="11385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16" name="Google Shape;1316;p82"/>
          <p:cNvSpPr txBox="1"/>
          <p:nvPr>
            <p:ph idx="2" type="body"/>
          </p:nvPr>
        </p:nvSpPr>
        <p:spPr>
          <a:xfrm>
            <a:off x="4938725" y="1759093"/>
            <a:ext cx="3838500" cy="11385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17" name="Google Shape;1317;p82"/>
          <p:cNvSpPr txBox="1"/>
          <p:nvPr>
            <p:ph idx="3" type="body"/>
          </p:nvPr>
        </p:nvSpPr>
        <p:spPr>
          <a:xfrm>
            <a:off x="366750" y="3648575"/>
            <a:ext cx="3838500" cy="11385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18" name="Google Shape;1318;p82"/>
          <p:cNvSpPr txBox="1"/>
          <p:nvPr>
            <p:ph idx="4" type="body"/>
          </p:nvPr>
        </p:nvSpPr>
        <p:spPr>
          <a:xfrm>
            <a:off x="4938750" y="3648575"/>
            <a:ext cx="3838500" cy="11385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19" name="Google Shape;1319;p82"/>
          <p:cNvSpPr txBox="1"/>
          <p:nvPr>
            <p:ph type="title"/>
          </p:nvPr>
        </p:nvSpPr>
        <p:spPr>
          <a:xfrm>
            <a:off x="366750" y="450025"/>
            <a:ext cx="8184600" cy="758100"/>
          </a:xfrm>
          <a:prstGeom prst="rect">
            <a:avLst/>
          </a:prstGeom>
        </p:spPr>
        <p:txBody>
          <a:bodyPr anchorCtr="0" anchor="ctr" bIns="0" lIns="0" spcFirstLastPara="1" rIns="0" wrap="square" tIns="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1320" name="Google Shape;1320;p82"/>
          <p:cNvSpPr txBox="1"/>
          <p:nvPr>
            <p:ph idx="5" type="subTitle"/>
          </p:nvPr>
        </p:nvSpPr>
        <p:spPr>
          <a:xfrm>
            <a:off x="366763" y="1277907"/>
            <a:ext cx="3838500" cy="4812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21" name="Google Shape;1321;p82"/>
          <p:cNvSpPr txBox="1"/>
          <p:nvPr>
            <p:ph idx="6" type="subTitle"/>
          </p:nvPr>
        </p:nvSpPr>
        <p:spPr>
          <a:xfrm>
            <a:off x="4938738" y="1277907"/>
            <a:ext cx="3838500" cy="4812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22" name="Google Shape;1322;p82"/>
          <p:cNvSpPr txBox="1"/>
          <p:nvPr>
            <p:ph idx="7" type="subTitle"/>
          </p:nvPr>
        </p:nvSpPr>
        <p:spPr>
          <a:xfrm>
            <a:off x="4938761" y="3167363"/>
            <a:ext cx="3838500" cy="4812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23" name="Google Shape;1323;p82"/>
          <p:cNvSpPr txBox="1"/>
          <p:nvPr>
            <p:ph idx="8" type="subTitle"/>
          </p:nvPr>
        </p:nvSpPr>
        <p:spPr>
          <a:xfrm>
            <a:off x="366750" y="3167363"/>
            <a:ext cx="3838500" cy="4812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1324" name="Shape 1324"/>
        <p:cNvGrpSpPr/>
        <p:nvPr/>
      </p:nvGrpSpPr>
      <p:grpSpPr>
        <a:xfrm>
          <a:off x="0" y="0"/>
          <a:ext cx="0" cy="0"/>
          <a:chOff x="0" y="0"/>
          <a:chExt cx="0" cy="0"/>
        </a:xfrm>
      </p:grpSpPr>
      <p:sp>
        <p:nvSpPr>
          <p:cNvPr id="1325" name="Google Shape;1325;p83"/>
          <p:cNvSpPr txBox="1"/>
          <p:nvPr>
            <p:ph type="title"/>
          </p:nvPr>
        </p:nvSpPr>
        <p:spPr>
          <a:xfrm>
            <a:off x="311700" y="445025"/>
            <a:ext cx="8520600" cy="572700"/>
          </a:xfrm>
          <a:prstGeom prst="rect">
            <a:avLst/>
          </a:prstGeom>
        </p:spPr>
        <p:txBody>
          <a:bodyPr anchorCtr="0" anchor="t" bIns="0" lIns="0" spcFirstLastPara="1" rIns="0"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326" name="Google Shape;1326;p83"/>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1327" name="Shape 1327"/>
        <p:cNvGrpSpPr/>
        <p:nvPr/>
      </p:nvGrpSpPr>
      <p:grpSpPr>
        <a:xfrm>
          <a:off x="0" y="0"/>
          <a:ext cx="0" cy="0"/>
          <a:chOff x="0" y="0"/>
          <a:chExt cx="0" cy="0"/>
        </a:xfrm>
      </p:grpSpPr>
      <p:sp>
        <p:nvSpPr>
          <p:cNvPr id="1328" name="Google Shape;1328;p84"/>
          <p:cNvSpPr txBox="1"/>
          <p:nvPr>
            <p:ph idx="1" type="body"/>
          </p:nvPr>
        </p:nvSpPr>
        <p:spPr>
          <a:xfrm>
            <a:off x="311700" y="4080225"/>
            <a:ext cx="4027500" cy="9261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29" name="Google Shape;1329;p84"/>
          <p:cNvSpPr/>
          <p:nvPr>
            <p:ph idx="2" type="pic"/>
          </p:nvPr>
        </p:nvSpPr>
        <p:spPr>
          <a:xfrm>
            <a:off x="4804825" y="1133300"/>
            <a:ext cx="4027500" cy="2392800"/>
          </a:xfrm>
          <a:prstGeom prst="rect">
            <a:avLst/>
          </a:prstGeom>
          <a:noFill/>
          <a:ln>
            <a:noFill/>
          </a:ln>
        </p:spPr>
      </p:sp>
      <p:sp>
        <p:nvSpPr>
          <p:cNvPr id="1330" name="Google Shape;1330;p84"/>
          <p:cNvSpPr/>
          <p:nvPr>
            <p:ph idx="3" type="pic"/>
          </p:nvPr>
        </p:nvSpPr>
        <p:spPr>
          <a:xfrm>
            <a:off x="311725" y="1133300"/>
            <a:ext cx="4027500" cy="2392800"/>
          </a:xfrm>
          <a:prstGeom prst="rect">
            <a:avLst/>
          </a:prstGeom>
          <a:noFill/>
          <a:ln>
            <a:noFill/>
          </a:ln>
        </p:spPr>
      </p:sp>
      <p:sp>
        <p:nvSpPr>
          <p:cNvPr id="1331" name="Google Shape;1331;p84"/>
          <p:cNvSpPr txBox="1"/>
          <p:nvPr>
            <p:ph idx="4" type="body"/>
          </p:nvPr>
        </p:nvSpPr>
        <p:spPr>
          <a:xfrm>
            <a:off x="4804825" y="4080225"/>
            <a:ext cx="4027500" cy="9261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32" name="Google Shape;1332;p84"/>
          <p:cNvSpPr txBox="1"/>
          <p:nvPr>
            <p:ph type="title"/>
          </p:nvPr>
        </p:nvSpPr>
        <p:spPr>
          <a:xfrm>
            <a:off x="311700" y="445025"/>
            <a:ext cx="8520600" cy="572700"/>
          </a:xfrm>
          <a:prstGeom prst="rect">
            <a:avLst/>
          </a:prstGeom>
        </p:spPr>
        <p:txBody>
          <a:bodyPr anchorCtr="0" anchor="t" bIns="0" lIns="0" spcFirstLastPara="1" rIns="0"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333" name="Google Shape;1333;p84"/>
          <p:cNvSpPr txBox="1"/>
          <p:nvPr>
            <p:ph idx="5" type="subTitle"/>
          </p:nvPr>
        </p:nvSpPr>
        <p:spPr>
          <a:xfrm>
            <a:off x="311725" y="3582900"/>
            <a:ext cx="40275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334" name="Google Shape;1334;p84"/>
          <p:cNvSpPr txBox="1"/>
          <p:nvPr>
            <p:ph idx="6" type="subTitle"/>
          </p:nvPr>
        </p:nvSpPr>
        <p:spPr>
          <a:xfrm>
            <a:off x="4804825" y="3582900"/>
            <a:ext cx="40275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1335" name="Shape 1335"/>
        <p:cNvGrpSpPr/>
        <p:nvPr/>
      </p:nvGrpSpPr>
      <p:grpSpPr>
        <a:xfrm>
          <a:off x="0" y="0"/>
          <a:ext cx="0" cy="0"/>
          <a:chOff x="0" y="0"/>
          <a:chExt cx="0" cy="0"/>
        </a:xfrm>
      </p:grpSpPr>
      <p:sp>
        <p:nvSpPr>
          <p:cNvPr id="1336" name="Google Shape;1336;p85"/>
          <p:cNvSpPr txBox="1"/>
          <p:nvPr>
            <p:ph idx="1" type="body"/>
          </p:nvPr>
        </p:nvSpPr>
        <p:spPr>
          <a:xfrm>
            <a:off x="311700" y="3911700"/>
            <a:ext cx="2627100" cy="10185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37" name="Google Shape;1337;p85"/>
          <p:cNvSpPr/>
          <p:nvPr>
            <p:ph idx="2" type="pic"/>
          </p:nvPr>
        </p:nvSpPr>
        <p:spPr>
          <a:xfrm>
            <a:off x="6205225" y="1128325"/>
            <a:ext cx="2627100" cy="2273100"/>
          </a:xfrm>
          <a:prstGeom prst="rect">
            <a:avLst/>
          </a:prstGeom>
          <a:noFill/>
          <a:ln>
            <a:noFill/>
          </a:ln>
        </p:spPr>
      </p:sp>
      <p:sp>
        <p:nvSpPr>
          <p:cNvPr id="1338" name="Google Shape;1338;p85"/>
          <p:cNvSpPr/>
          <p:nvPr>
            <p:ph idx="3" type="pic"/>
          </p:nvPr>
        </p:nvSpPr>
        <p:spPr>
          <a:xfrm>
            <a:off x="311725" y="1128325"/>
            <a:ext cx="2627100" cy="2273100"/>
          </a:xfrm>
          <a:prstGeom prst="rect">
            <a:avLst/>
          </a:prstGeom>
          <a:noFill/>
          <a:ln>
            <a:noFill/>
          </a:ln>
        </p:spPr>
      </p:sp>
      <p:sp>
        <p:nvSpPr>
          <p:cNvPr id="1339" name="Google Shape;1339;p85"/>
          <p:cNvSpPr txBox="1"/>
          <p:nvPr>
            <p:ph idx="4" type="body"/>
          </p:nvPr>
        </p:nvSpPr>
        <p:spPr>
          <a:xfrm>
            <a:off x="6205225" y="3911700"/>
            <a:ext cx="2627100" cy="10185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40" name="Google Shape;1340;p85"/>
          <p:cNvSpPr/>
          <p:nvPr>
            <p:ph idx="5" type="pic"/>
          </p:nvPr>
        </p:nvSpPr>
        <p:spPr>
          <a:xfrm>
            <a:off x="3255250" y="1128325"/>
            <a:ext cx="2627100" cy="2273100"/>
          </a:xfrm>
          <a:prstGeom prst="rect">
            <a:avLst/>
          </a:prstGeom>
          <a:noFill/>
          <a:ln>
            <a:noFill/>
          </a:ln>
        </p:spPr>
      </p:sp>
      <p:sp>
        <p:nvSpPr>
          <p:cNvPr id="1341" name="Google Shape;1341;p85"/>
          <p:cNvSpPr txBox="1"/>
          <p:nvPr>
            <p:ph idx="6" type="body"/>
          </p:nvPr>
        </p:nvSpPr>
        <p:spPr>
          <a:xfrm>
            <a:off x="3255250" y="3911700"/>
            <a:ext cx="2627100" cy="10185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42" name="Google Shape;1342;p85"/>
          <p:cNvSpPr txBox="1"/>
          <p:nvPr>
            <p:ph type="title"/>
          </p:nvPr>
        </p:nvSpPr>
        <p:spPr>
          <a:xfrm>
            <a:off x="311700" y="445025"/>
            <a:ext cx="8520600" cy="572700"/>
          </a:xfrm>
          <a:prstGeom prst="rect">
            <a:avLst/>
          </a:prstGeom>
        </p:spPr>
        <p:txBody>
          <a:bodyPr anchorCtr="0" anchor="t" bIns="0" lIns="0" spcFirstLastPara="1" rIns="0"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343" name="Google Shape;1343;p85"/>
          <p:cNvSpPr txBox="1"/>
          <p:nvPr>
            <p:ph idx="7" type="subTitle"/>
          </p:nvPr>
        </p:nvSpPr>
        <p:spPr>
          <a:xfrm>
            <a:off x="311725" y="3430500"/>
            <a:ext cx="26271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344" name="Google Shape;1344;p85"/>
          <p:cNvSpPr txBox="1"/>
          <p:nvPr>
            <p:ph idx="8" type="subTitle"/>
          </p:nvPr>
        </p:nvSpPr>
        <p:spPr>
          <a:xfrm>
            <a:off x="6205225" y="3430500"/>
            <a:ext cx="26271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345" name="Google Shape;1345;p85"/>
          <p:cNvSpPr txBox="1"/>
          <p:nvPr>
            <p:ph idx="9" type="subTitle"/>
          </p:nvPr>
        </p:nvSpPr>
        <p:spPr>
          <a:xfrm>
            <a:off x="3255250" y="3430500"/>
            <a:ext cx="26271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1346" name="Shape 1346"/>
        <p:cNvGrpSpPr/>
        <p:nvPr/>
      </p:nvGrpSpPr>
      <p:grpSpPr>
        <a:xfrm>
          <a:off x="0" y="0"/>
          <a:ext cx="0" cy="0"/>
          <a:chOff x="0" y="0"/>
          <a:chExt cx="0" cy="0"/>
        </a:xfrm>
      </p:grpSpPr>
      <p:sp>
        <p:nvSpPr>
          <p:cNvPr id="1347" name="Google Shape;1347;p86"/>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1348" name="Shape 1348"/>
        <p:cNvGrpSpPr/>
        <p:nvPr/>
      </p:nvGrpSpPr>
      <p:grpSpPr>
        <a:xfrm>
          <a:off x="0" y="0"/>
          <a:ext cx="0" cy="0"/>
          <a:chOff x="0" y="0"/>
          <a:chExt cx="0" cy="0"/>
        </a:xfrm>
      </p:grpSpPr>
      <p:sp>
        <p:nvSpPr>
          <p:cNvPr id="1349" name="Google Shape;1349;p87"/>
          <p:cNvSpPr/>
          <p:nvPr>
            <p:ph idx="2" type="pic"/>
          </p:nvPr>
        </p:nvSpPr>
        <p:spPr>
          <a:xfrm>
            <a:off x="3389600" y="118913"/>
            <a:ext cx="1643700" cy="1535100"/>
          </a:xfrm>
          <a:prstGeom prst="rect">
            <a:avLst/>
          </a:prstGeom>
          <a:noFill/>
          <a:ln>
            <a:noFill/>
          </a:ln>
        </p:spPr>
      </p:sp>
      <p:sp>
        <p:nvSpPr>
          <p:cNvPr id="1350" name="Google Shape;1350;p87"/>
          <p:cNvSpPr/>
          <p:nvPr>
            <p:ph idx="3" type="pic"/>
          </p:nvPr>
        </p:nvSpPr>
        <p:spPr>
          <a:xfrm>
            <a:off x="5195935" y="118913"/>
            <a:ext cx="1643700" cy="1535100"/>
          </a:xfrm>
          <a:prstGeom prst="rect">
            <a:avLst/>
          </a:prstGeom>
          <a:noFill/>
          <a:ln>
            <a:noFill/>
          </a:ln>
        </p:spPr>
      </p:sp>
      <p:sp>
        <p:nvSpPr>
          <p:cNvPr id="1351" name="Google Shape;1351;p87"/>
          <p:cNvSpPr/>
          <p:nvPr>
            <p:ph idx="4" type="pic"/>
          </p:nvPr>
        </p:nvSpPr>
        <p:spPr>
          <a:xfrm>
            <a:off x="7002270" y="118913"/>
            <a:ext cx="1643700" cy="1535100"/>
          </a:xfrm>
          <a:prstGeom prst="rect">
            <a:avLst/>
          </a:prstGeom>
          <a:noFill/>
          <a:ln>
            <a:noFill/>
          </a:ln>
        </p:spPr>
      </p:sp>
      <p:sp>
        <p:nvSpPr>
          <p:cNvPr id="1352" name="Google Shape;1352;p87"/>
          <p:cNvSpPr/>
          <p:nvPr>
            <p:ph idx="5" type="pic"/>
          </p:nvPr>
        </p:nvSpPr>
        <p:spPr>
          <a:xfrm>
            <a:off x="3389588" y="1804212"/>
            <a:ext cx="1643700" cy="1535100"/>
          </a:xfrm>
          <a:prstGeom prst="rect">
            <a:avLst/>
          </a:prstGeom>
          <a:noFill/>
          <a:ln>
            <a:noFill/>
          </a:ln>
        </p:spPr>
      </p:sp>
      <p:sp>
        <p:nvSpPr>
          <p:cNvPr id="1353" name="Google Shape;1353;p87"/>
          <p:cNvSpPr/>
          <p:nvPr>
            <p:ph idx="6" type="pic"/>
          </p:nvPr>
        </p:nvSpPr>
        <p:spPr>
          <a:xfrm>
            <a:off x="5195922" y="1804212"/>
            <a:ext cx="1643700" cy="1535100"/>
          </a:xfrm>
          <a:prstGeom prst="rect">
            <a:avLst/>
          </a:prstGeom>
          <a:noFill/>
          <a:ln>
            <a:noFill/>
          </a:ln>
        </p:spPr>
      </p:sp>
      <p:sp>
        <p:nvSpPr>
          <p:cNvPr id="1354" name="Google Shape;1354;p87"/>
          <p:cNvSpPr/>
          <p:nvPr>
            <p:ph idx="7" type="pic"/>
          </p:nvPr>
        </p:nvSpPr>
        <p:spPr>
          <a:xfrm>
            <a:off x="7002257" y="1804212"/>
            <a:ext cx="1643700" cy="1535100"/>
          </a:xfrm>
          <a:prstGeom prst="rect">
            <a:avLst/>
          </a:prstGeom>
          <a:noFill/>
          <a:ln>
            <a:noFill/>
          </a:ln>
        </p:spPr>
      </p:sp>
      <p:sp>
        <p:nvSpPr>
          <p:cNvPr id="1355" name="Google Shape;1355;p87"/>
          <p:cNvSpPr txBox="1"/>
          <p:nvPr>
            <p:ph type="title"/>
          </p:nvPr>
        </p:nvSpPr>
        <p:spPr>
          <a:xfrm>
            <a:off x="351550" y="445025"/>
            <a:ext cx="2596800" cy="1706400"/>
          </a:xfrm>
          <a:prstGeom prst="rect">
            <a:avLst/>
          </a:prstGeom>
        </p:spPr>
        <p:txBody>
          <a:bodyPr anchorCtr="0" anchor="t" bIns="0" lIns="0" spcFirstLastPara="1" rIns="0"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356" name="Google Shape;1356;p87"/>
          <p:cNvSpPr/>
          <p:nvPr>
            <p:ph idx="8" type="pic"/>
          </p:nvPr>
        </p:nvSpPr>
        <p:spPr>
          <a:xfrm>
            <a:off x="3389588" y="3489487"/>
            <a:ext cx="1643700" cy="1535100"/>
          </a:xfrm>
          <a:prstGeom prst="rect">
            <a:avLst/>
          </a:prstGeom>
          <a:noFill/>
          <a:ln>
            <a:noFill/>
          </a:ln>
        </p:spPr>
      </p:sp>
      <p:sp>
        <p:nvSpPr>
          <p:cNvPr id="1357" name="Google Shape;1357;p87"/>
          <p:cNvSpPr/>
          <p:nvPr>
            <p:ph idx="9" type="pic"/>
          </p:nvPr>
        </p:nvSpPr>
        <p:spPr>
          <a:xfrm>
            <a:off x="5195922" y="3489487"/>
            <a:ext cx="1643700" cy="1535100"/>
          </a:xfrm>
          <a:prstGeom prst="rect">
            <a:avLst/>
          </a:prstGeom>
          <a:noFill/>
          <a:ln>
            <a:noFill/>
          </a:ln>
        </p:spPr>
      </p:sp>
      <p:sp>
        <p:nvSpPr>
          <p:cNvPr id="1358" name="Google Shape;1358;p87"/>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3">
  <p:cSld name="BLANK_1_1_1_1_1_1_1_1_1_1_1_1_2">
    <p:bg>
      <p:bgPr>
        <a:solidFill>
          <a:schemeClr val="lt1"/>
        </a:solidFill>
      </p:bgPr>
    </p:bg>
    <p:spTree>
      <p:nvGrpSpPr>
        <p:cNvPr id="235" name="Shape 235"/>
        <p:cNvGrpSpPr/>
        <p:nvPr/>
      </p:nvGrpSpPr>
      <p:grpSpPr>
        <a:xfrm>
          <a:off x="0" y="0"/>
          <a:ext cx="0" cy="0"/>
          <a:chOff x="0" y="0"/>
          <a:chExt cx="0" cy="0"/>
        </a:xfrm>
      </p:grpSpPr>
      <p:sp>
        <p:nvSpPr>
          <p:cNvPr id="236" name="Google Shape;236;p10"/>
          <p:cNvSpPr/>
          <p:nvPr/>
        </p:nvSpPr>
        <p:spPr>
          <a:xfrm rot="-300782">
            <a:off x="5105280" y="419634"/>
            <a:ext cx="3577384" cy="4308283"/>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37" name="Google Shape;237;p10"/>
          <p:cNvSpPr/>
          <p:nvPr>
            <p:ph idx="2" type="pic"/>
          </p:nvPr>
        </p:nvSpPr>
        <p:spPr>
          <a:xfrm>
            <a:off x="2050" y="2050"/>
            <a:ext cx="4778400" cy="5143500"/>
          </a:xfrm>
          <a:prstGeom prst="rect">
            <a:avLst/>
          </a:prstGeom>
          <a:noFill/>
          <a:ln>
            <a:noFill/>
          </a:ln>
        </p:spPr>
      </p:sp>
      <p:sp>
        <p:nvSpPr>
          <p:cNvPr id="238" name="Google Shape;238;p10"/>
          <p:cNvSpPr/>
          <p:nvPr/>
        </p:nvSpPr>
        <p:spPr>
          <a:xfrm rot="134178">
            <a:off x="5002660" y="293903"/>
            <a:ext cx="3782581" cy="4555675"/>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39" name="Google Shape;239;p10"/>
          <p:cNvSpPr txBox="1"/>
          <p:nvPr>
            <p:ph idx="1" type="body"/>
          </p:nvPr>
        </p:nvSpPr>
        <p:spPr>
          <a:xfrm rot="119438">
            <a:off x="5194650" y="1261934"/>
            <a:ext cx="3281881" cy="2287382"/>
          </a:xfrm>
          <a:prstGeom prst="rect">
            <a:avLst/>
          </a:prstGeom>
        </p:spPr>
        <p:txBody>
          <a:bodyPr anchorCtr="0" anchor="ctr" bIns="91425" lIns="91425" spcFirstLastPara="1" rIns="91425" wrap="square" tIns="91425">
            <a:noAutofit/>
          </a:bodyPr>
          <a:lstStyle>
            <a:lvl1pPr indent="-317500" lvl="0" marL="457200" algn="ctr">
              <a:spcBef>
                <a:spcPts val="0"/>
              </a:spcBef>
              <a:spcAft>
                <a:spcPts val="0"/>
              </a:spcAft>
              <a:buSzPts val="1400"/>
              <a:buFont typeface="Manrope Medium"/>
              <a:buChar char="●"/>
              <a:defRPr>
                <a:latin typeface="Manrope Medium"/>
                <a:ea typeface="Manrope Medium"/>
                <a:cs typeface="Manrope Medium"/>
                <a:sym typeface="Manrope Medium"/>
              </a:defRPr>
            </a:lvl1pPr>
            <a:lvl2pPr indent="-317500" lvl="1" marL="914400" algn="ctr">
              <a:spcBef>
                <a:spcPts val="0"/>
              </a:spcBef>
              <a:spcAft>
                <a:spcPts val="0"/>
              </a:spcAft>
              <a:buSzPts val="1400"/>
              <a:buFont typeface="Manrope Medium"/>
              <a:buChar char="○"/>
              <a:defRPr>
                <a:latin typeface="Manrope Medium"/>
                <a:ea typeface="Manrope Medium"/>
                <a:cs typeface="Manrope Medium"/>
                <a:sym typeface="Manrope Medium"/>
              </a:defRPr>
            </a:lvl2pPr>
            <a:lvl3pPr indent="-317500" lvl="2" marL="1371600" algn="ctr">
              <a:spcBef>
                <a:spcPts val="0"/>
              </a:spcBef>
              <a:spcAft>
                <a:spcPts val="0"/>
              </a:spcAft>
              <a:buSzPts val="1400"/>
              <a:buFont typeface="Manrope Medium"/>
              <a:buChar char="■"/>
              <a:defRPr>
                <a:latin typeface="Manrope Medium"/>
                <a:ea typeface="Manrope Medium"/>
                <a:cs typeface="Manrope Medium"/>
                <a:sym typeface="Manrope Medium"/>
              </a:defRPr>
            </a:lvl3pPr>
            <a:lvl4pPr indent="-317500" lvl="3" marL="1828800" algn="ctr">
              <a:spcBef>
                <a:spcPts val="0"/>
              </a:spcBef>
              <a:spcAft>
                <a:spcPts val="0"/>
              </a:spcAft>
              <a:buSzPts val="1400"/>
              <a:buFont typeface="Manrope Medium"/>
              <a:buChar char="●"/>
              <a:defRPr>
                <a:latin typeface="Manrope Medium"/>
                <a:ea typeface="Manrope Medium"/>
                <a:cs typeface="Manrope Medium"/>
                <a:sym typeface="Manrope Medium"/>
              </a:defRPr>
            </a:lvl4pPr>
            <a:lvl5pPr indent="-317500" lvl="4" marL="2286000" algn="ctr">
              <a:spcBef>
                <a:spcPts val="0"/>
              </a:spcBef>
              <a:spcAft>
                <a:spcPts val="0"/>
              </a:spcAft>
              <a:buSzPts val="1400"/>
              <a:buFont typeface="Manrope Medium"/>
              <a:buChar char="○"/>
              <a:defRPr>
                <a:latin typeface="Manrope Medium"/>
                <a:ea typeface="Manrope Medium"/>
                <a:cs typeface="Manrope Medium"/>
                <a:sym typeface="Manrope Medium"/>
              </a:defRPr>
            </a:lvl5pPr>
            <a:lvl6pPr indent="-317500" lvl="5" marL="2743200" algn="ctr">
              <a:spcBef>
                <a:spcPts val="0"/>
              </a:spcBef>
              <a:spcAft>
                <a:spcPts val="0"/>
              </a:spcAft>
              <a:buSzPts val="1400"/>
              <a:buFont typeface="Manrope Medium"/>
              <a:buChar char="■"/>
              <a:defRPr>
                <a:latin typeface="Manrope Medium"/>
                <a:ea typeface="Manrope Medium"/>
                <a:cs typeface="Manrope Medium"/>
                <a:sym typeface="Manrope Medium"/>
              </a:defRPr>
            </a:lvl6pPr>
            <a:lvl7pPr indent="-317500" lvl="6" marL="3200400" algn="ctr">
              <a:spcBef>
                <a:spcPts val="0"/>
              </a:spcBef>
              <a:spcAft>
                <a:spcPts val="0"/>
              </a:spcAft>
              <a:buSzPts val="1400"/>
              <a:buFont typeface="Manrope Medium"/>
              <a:buChar char="●"/>
              <a:defRPr>
                <a:latin typeface="Manrope Medium"/>
                <a:ea typeface="Manrope Medium"/>
                <a:cs typeface="Manrope Medium"/>
                <a:sym typeface="Manrope Medium"/>
              </a:defRPr>
            </a:lvl7pPr>
            <a:lvl8pPr indent="-317500" lvl="7" marL="3657600" algn="ctr">
              <a:spcBef>
                <a:spcPts val="0"/>
              </a:spcBef>
              <a:spcAft>
                <a:spcPts val="0"/>
              </a:spcAft>
              <a:buSzPts val="1400"/>
              <a:buFont typeface="Manrope Medium"/>
              <a:buChar char="○"/>
              <a:defRPr>
                <a:latin typeface="Manrope Medium"/>
                <a:ea typeface="Manrope Medium"/>
                <a:cs typeface="Manrope Medium"/>
                <a:sym typeface="Manrope Medium"/>
              </a:defRPr>
            </a:lvl8pPr>
            <a:lvl9pPr indent="-317500" lvl="8" marL="4114800" algn="ctr">
              <a:spcBef>
                <a:spcPts val="0"/>
              </a:spcBef>
              <a:spcAft>
                <a:spcPts val="0"/>
              </a:spcAft>
              <a:buSzPts val="1400"/>
              <a:buFont typeface="Manrope Medium"/>
              <a:buChar char="■"/>
              <a:defRPr>
                <a:latin typeface="Manrope Medium"/>
                <a:ea typeface="Manrope Medium"/>
                <a:cs typeface="Manrope Medium"/>
                <a:sym typeface="Manrope Medium"/>
              </a:defRPr>
            </a:lvl9pPr>
          </a:lstStyle>
          <a:p/>
        </p:txBody>
      </p:sp>
      <p:sp>
        <p:nvSpPr>
          <p:cNvPr id="240" name="Google Shape;240;p10"/>
          <p:cNvSpPr txBox="1"/>
          <p:nvPr>
            <p:ph type="title"/>
          </p:nvPr>
        </p:nvSpPr>
        <p:spPr>
          <a:xfrm rot="124275">
            <a:off x="5368207" y="536624"/>
            <a:ext cx="3037985" cy="614501"/>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Font typeface="Anton"/>
              <a:buNone/>
              <a:defRPr b="0"/>
            </a:lvl1pPr>
            <a:lvl2pPr lvl="1" algn="ctr">
              <a:spcBef>
                <a:spcPts val="0"/>
              </a:spcBef>
              <a:spcAft>
                <a:spcPts val="0"/>
              </a:spcAft>
              <a:buClr>
                <a:schemeClr val="lt1"/>
              </a:buClr>
              <a:buSzPts val="1400"/>
              <a:buNone/>
              <a:defRPr/>
            </a:lvl2pPr>
            <a:lvl3pPr lvl="2" algn="ctr">
              <a:spcBef>
                <a:spcPts val="0"/>
              </a:spcBef>
              <a:spcAft>
                <a:spcPts val="0"/>
              </a:spcAft>
              <a:buClr>
                <a:schemeClr val="lt1"/>
              </a:buClr>
              <a:buSzPts val="1400"/>
              <a:buNone/>
              <a:defRPr/>
            </a:lvl3pPr>
            <a:lvl4pPr lvl="3" algn="ctr">
              <a:spcBef>
                <a:spcPts val="0"/>
              </a:spcBef>
              <a:spcAft>
                <a:spcPts val="0"/>
              </a:spcAft>
              <a:buClr>
                <a:schemeClr val="lt1"/>
              </a:buClr>
              <a:buSzPts val="1400"/>
              <a:buNone/>
              <a:defRPr/>
            </a:lvl4pPr>
            <a:lvl5pPr lvl="4" algn="ctr">
              <a:spcBef>
                <a:spcPts val="0"/>
              </a:spcBef>
              <a:spcAft>
                <a:spcPts val="0"/>
              </a:spcAft>
              <a:buClr>
                <a:schemeClr val="lt1"/>
              </a:buClr>
              <a:buSzPts val="1400"/>
              <a:buNone/>
              <a:defRPr/>
            </a:lvl5pPr>
            <a:lvl6pPr lvl="5" algn="ctr">
              <a:spcBef>
                <a:spcPts val="0"/>
              </a:spcBef>
              <a:spcAft>
                <a:spcPts val="0"/>
              </a:spcAft>
              <a:buClr>
                <a:schemeClr val="lt1"/>
              </a:buClr>
              <a:buSzPts val="1400"/>
              <a:buNone/>
              <a:defRPr/>
            </a:lvl6pPr>
            <a:lvl7pPr lvl="6" algn="ctr">
              <a:spcBef>
                <a:spcPts val="0"/>
              </a:spcBef>
              <a:spcAft>
                <a:spcPts val="0"/>
              </a:spcAft>
              <a:buClr>
                <a:schemeClr val="lt1"/>
              </a:buClr>
              <a:buSzPts val="1400"/>
              <a:buNone/>
              <a:defRPr/>
            </a:lvl7pPr>
            <a:lvl8pPr lvl="7" algn="ctr">
              <a:spcBef>
                <a:spcPts val="0"/>
              </a:spcBef>
              <a:spcAft>
                <a:spcPts val="0"/>
              </a:spcAft>
              <a:buClr>
                <a:schemeClr val="lt1"/>
              </a:buClr>
              <a:buSzPts val="1400"/>
              <a:buNone/>
              <a:defRPr/>
            </a:lvl8pPr>
            <a:lvl9pPr lvl="8" algn="ctr">
              <a:spcBef>
                <a:spcPts val="0"/>
              </a:spcBef>
              <a:spcAft>
                <a:spcPts val="0"/>
              </a:spcAft>
              <a:buClr>
                <a:schemeClr val="lt1"/>
              </a:buClr>
              <a:buSzPts val="1400"/>
              <a:buNone/>
              <a:defRPr/>
            </a:lvl9pPr>
          </a:lstStyle>
          <a:p/>
        </p:txBody>
      </p:sp>
      <p:sp>
        <p:nvSpPr>
          <p:cNvPr id="241" name="Google Shape;241;p10"/>
          <p:cNvSpPr txBox="1"/>
          <p:nvPr>
            <p:ph idx="3" type="body"/>
          </p:nvPr>
        </p:nvSpPr>
        <p:spPr>
          <a:xfrm rot="131721">
            <a:off x="5123776" y="3854495"/>
            <a:ext cx="3281408" cy="616356"/>
          </a:xfrm>
          <a:prstGeom prst="rect">
            <a:avLst/>
          </a:prstGeom>
        </p:spPr>
        <p:txBody>
          <a:bodyPr anchorCtr="0" anchor="ctr" bIns="91425" lIns="91425" spcFirstLastPara="1" rIns="91425" wrap="square" tIns="91425">
            <a:spAutoFit/>
          </a:bodyPr>
          <a:lstStyle>
            <a:lvl1pPr indent="-304800" lvl="0" marL="457200" algn="ctr">
              <a:spcBef>
                <a:spcPts val="0"/>
              </a:spcBef>
              <a:spcAft>
                <a:spcPts val="0"/>
              </a:spcAft>
              <a:buSzPts val="1200"/>
              <a:buFont typeface="Manrope Medium"/>
              <a:buChar char="●"/>
              <a:defRPr>
                <a:latin typeface="Manrope Medium"/>
                <a:ea typeface="Manrope Medium"/>
                <a:cs typeface="Manrope Medium"/>
                <a:sym typeface="Manrope Medium"/>
              </a:defRPr>
            </a:lvl1pPr>
            <a:lvl2pPr indent="-304800" lvl="1" marL="914400" algn="ctr">
              <a:spcBef>
                <a:spcPts val="800"/>
              </a:spcBef>
              <a:spcAft>
                <a:spcPts val="0"/>
              </a:spcAft>
              <a:buSzPts val="1200"/>
              <a:buFont typeface="Manrope Medium"/>
              <a:buChar char="○"/>
              <a:defRPr>
                <a:latin typeface="Manrope Medium"/>
                <a:ea typeface="Manrope Medium"/>
                <a:cs typeface="Manrope Medium"/>
                <a:sym typeface="Manrope Medium"/>
              </a:defRPr>
            </a:lvl2pPr>
            <a:lvl3pPr indent="-304800" lvl="2" marL="1371600" algn="ctr">
              <a:spcBef>
                <a:spcPts val="800"/>
              </a:spcBef>
              <a:spcAft>
                <a:spcPts val="0"/>
              </a:spcAft>
              <a:buSzPts val="1200"/>
              <a:buFont typeface="Manrope Medium"/>
              <a:buChar char="■"/>
              <a:defRPr>
                <a:latin typeface="Manrope Medium"/>
                <a:ea typeface="Manrope Medium"/>
                <a:cs typeface="Manrope Medium"/>
                <a:sym typeface="Manrope Medium"/>
              </a:defRPr>
            </a:lvl3pPr>
            <a:lvl4pPr indent="-304800" lvl="3" marL="1828800" algn="ctr">
              <a:spcBef>
                <a:spcPts val="800"/>
              </a:spcBef>
              <a:spcAft>
                <a:spcPts val="0"/>
              </a:spcAft>
              <a:buSzPts val="1200"/>
              <a:buFont typeface="Manrope Medium"/>
              <a:buChar char="●"/>
              <a:defRPr>
                <a:latin typeface="Manrope Medium"/>
                <a:ea typeface="Manrope Medium"/>
                <a:cs typeface="Manrope Medium"/>
                <a:sym typeface="Manrope Medium"/>
              </a:defRPr>
            </a:lvl4pPr>
            <a:lvl5pPr indent="-304800" lvl="4" marL="2286000" algn="ctr">
              <a:spcBef>
                <a:spcPts val="800"/>
              </a:spcBef>
              <a:spcAft>
                <a:spcPts val="0"/>
              </a:spcAft>
              <a:buSzPts val="1200"/>
              <a:buFont typeface="Manrope Medium"/>
              <a:buChar char="○"/>
              <a:defRPr>
                <a:latin typeface="Manrope Medium"/>
                <a:ea typeface="Manrope Medium"/>
                <a:cs typeface="Manrope Medium"/>
                <a:sym typeface="Manrope Medium"/>
              </a:defRPr>
            </a:lvl5pPr>
            <a:lvl6pPr indent="-304800" lvl="5" marL="2743200" algn="ctr">
              <a:spcBef>
                <a:spcPts val="800"/>
              </a:spcBef>
              <a:spcAft>
                <a:spcPts val="0"/>
              </a:spcAft>
              <a:buSzPts val="1200"/>
              <a:buFont typeface="Manrope Medium"/>
              <a:buChar char="■"/>
              <a:defRPr>
                <a:latin typeface="Manrope Medium"/>
                <a:ea typeface="Manrope Medium"/>
                <a:cs typeface="Manrope Medium"/>
                <a:sym typeface="Manrope Medium"/>
              </a:defRPr>
            </a:lvl6pPr>
            <a:lvl7pPr indent="-304800" lvl="6" marL="3200400" algn="ctr">
              <a:spcBef>
                <a:spcPts val="800"/>
              </a:spcBef>
              <a:spcAft>
                <a:spcPts val="0"/>
              </a:spcAft>
              <a:buSzPts val="1200"/>
              <a:buFont typeface="Manrope Medium"/>
              <a:buChar char="●"/>
              <a:defRPr>
                <a:latin typeface="Manrope Medium"/>
                <a:ea typeface="Manrope Medium"/>
                <a:cs typeface="Manrope Medium"/>
                <a:sym typeface="Manrope Medium"/>
              </a:defRPr>
            </a:lvl7pPr>
            <a:lvl8pPr indent="-304800" lvl="7" marL="3657600" algn="ctr">
              <a:spcBef>
                <a:spcPts val="800"/>
              </a:spcBef>
              <a:spcAft>
                <a:spcPts val="0"/>
              </a:spcAft>
              <a:buSzPts val="1200"/>
              <a:buFont typeface="Manrope Medium"/>
              <a:buChar char="○"/>
              <a:defRPr>
                <a:latin typeface="Manrope Medium"/>
                <a:ea typeface="Manrope Medium"/>
                <a:cs typeface="Manrope Medium"/>
                <a:sym typeface="Manrope Medium"/>
              </a:defRPr>
            </a:lvl8pPr>
            <a:lvl9pPr indent="-304800" lvl="8" marL="4114800" algn="ctr">
              <a:spcBef>
                <a:spcPts val="800"/>
              </a:spcBef>
              <a:spcAft>
                <a:spcPts val="800"/>
              </a:spcAft>
              <a:buSzPts val="1200"/>
              <a:buFont typeface="Manrope Medium"/>
              <a:buChar char="■"/>
              <a:defRPr>
                <a:latin typeface="Manrope Medium"/>
                <a:ea typeface="Manrope Medium"/>
                <a:cs typeface="Manrope Medium"/>
                <a:sym typeface="Manrope Medium"/>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theme" Target="../theme/theme2.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3.xml"/><Relationship Id="rId20" Type="http://schemas.openxmlformats.org/officeDocument/2006/relationships/slideLayout" Target="../slideLayouts/slideLayout63.xml"/><Relationship Id="rId42" Type="http://schemas.openxmlformats.org/officeDocument/2006/relationships/slideLayout" Target="../slideLayouts/slideLayout85.xml"/><Relationship Id="rId41" Type="http://schemas.openxmlformats.org/officeDocument/2006/relationships/slideLayout" Target="../slideLayouts/slideLayout84.xml"/><Relationship Id="rId22" Type="http://schemas.openxmlformats.org/officeDocument/2006/relationships/slideLayout" Target="../slideLayouts/slideLayout65.xml"/><Relationship Id="rId21" Type="http://schemas.openxmlformats.org/officeDocument/2006/relationships/slideLayout" Target="../slideLayouts/slideLayout64.xml"/><Relationship Id="rId43" Type="http://schemas.openxmlformats.org/officeDocument/2006/relationships/theme" Target="../theme/theme3.xml"/><Relationship Id="rId24" Type="http://schemas.openxmlformats.org/officeDocument/2006/relationships/slideLayout" Target="../slideLayouts/slideLayout67.xml"/><Relationship Id="rId23" Type="http://schemas.openxmlformats.org/officeDocument/2006/relationships/slideLayout" Target="../slideLayouts/slideLayout66.xml"/><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9" Type="http://schemas.openxmlformats.org/officeDocument/2006/relationships/slideLayout" Target="../slideLayouts/slideLayout52.xml"/><Relationship Id="rId26" Type="http://schemas.openxmlformats.org/officeDocument/2006/relationships/slideLayout" Target="../slideLayouts/slideLayout69.xml"/><Relationship Id="rId25" Type="http://schemas.openxmlformats.org/officeDocument/2006/relationships/slideLayout" Target="../slideLayouts/slideLayout68.xml"/><Relationship Id="rId28" Type="http://schemas.openxmlformats.org/officeDocument/2006/relationships/slideLayout" Target="../slideLayouts/slideLayout71.xml"/><Relationship Id="rId27" Type="http://schemas.openxmlformats.org/officeDocument/2006/relationships/slideLayout" Target="../slideLayouts/slideLayout70.xml"/><Relationship Id="rId5" Type="http://schemas.openxmlformats.org/officeDocument/2006/relationships/slideLayout" Target="../slideLayouts/slideLayout48.xml"/><Relationship Id="rId6" Type="http://schemas.openxmlformats.org/officeDocument/2006/relationships/slideLayout" Target="../slideLayouts/slideLayout49.xml"/><Relationship Id="rId29" Type="http://schemas.openxmlformats.org/officeDocument/2006/relationships/slideLayout" Target="../slideLayouts/slideLayout72.xml"/><Relationship Id="rId7" Type="http://schemas.openxmlformats.org/officeDocument/2006/relationships/slideLayout" Target="../slideLayouts/slideLayout50.xml"/><Relationship Id="rId8" Type="http://schemas.openxmlformats.org/officeDocument/2006/relationships/slideLayout" Target="../slideLayouts/slideLayout51.xml"/><Relationship Id="rId31" Type="http://schemas.openxmlformats.org/officeDocument/2006/relationships/slideLayout" Target="../slideLayouts/slideLayout74.xml"/><Relationship Id="rId30" Type="http://schemas.openxmlformats.org/officeDocument/2006/relationships/slideLayout" Target="../slideLayouts/slideLayout73.xml"/><Relationship Id="rId11" Type="http://schemas.openxmlformats.org/officeDocument/2006/relationships/slideLayout" Target="../slideLayouts/slideLayout54.xml"/><Relationship Id="rId33" Type="http://schemas.openxmlformats.org/officeDocument/2006/relationships/slideLayout" Target="../slideLayouts/slideLayout76.xml"/><Relationship Id="rId10" Type="http://schemas.openxmlformats.org/officeDocument/2006/relationships/slideLayout" Target="../slideLayouts/slideLayout53.xml"/><Relationship Id="rId32" Type="http://schemas.openxmlformats.org/officeDocument/2006/relationships/slideLayout" Target="../slideLayouts/slideLayout75.xml"/><Relationship Id="rId13" Type="http://schemas.openxmlformats.org/officeDocument/2006/relationships/slideLayout" Target="../slideLayouts/slideLayout56.xml"/><Relationship Id="rId35" Type="http://schemas.openxmlformats.org/officeDocument/2006/relationships/slideLayout" Target="../slideLayouts/slideLayout78.xml"/><Relationship Id="rId12" Type="http://schemas.openxmlformats.org/officeDocument/2006/relationships/slideLayout" Target="../slideLayouts/slideLayout55.xml"/><Relationship Id="rId34" Type="http://schemas.openxmlformats.org/officeDocument/2006/relationships/slideLayout" Target="../slideLayouts/slideLayout77.xml"/><Relationship Id="rId15" Type="http://schemas.openxmlformats.org/officeDocument/2006/relationships/slideLayout" Target="../slideLayouts/slideLayout58.xml"/><Relationship Id="rId37" Type="http://schemas.openxmlformats.org/officeDocument/2006/relationships/slideLayout" Target="../slideLayouts/slideLayout80.xml"/><Relationship Id="rId14" Type="http://schemas.openxmlformats.org/officeDocument/2006/relationships/slideLayout" Target="../slideLayouts/slideLayout57.xml"/><Relationship Id="rId36" Type="http://schemas.openxmlformats.org/officeDocument/2006/relationships/slideLayout" Target="../slideLayouts/slideLayout79.xml"/><Relationship Id="rId17" Type="http://schemas.openxmlformats.org/officeDocument/2006/relationships/slideLayout" Target="../slideLayouts/slideLayout60.xml"/><Relationship Id="rId39" Type="http://schemas.openxmlformats.org/officeDocument/2006/relationships/slideLayout" Target="../slideLayouts/slideLayout82.xml"/><Relationship Id="rId16" Type="http://schemas.openxmlformats.org/officeDocument/2006/relationships/slideLayout" Target="../slideLayouts/slideLayout59.xml"/><Relationship Id="rId38" Type="http://schemas.openxmlformats.org/officeDocument/2006/relationships/slideLayout" Target="../slideLayouts/slideLayout81.xml"/><Relationship Id="rId19" Type="http://schemas.openxmlformats.org/officeDocument/2006/relationships/slideLayout" Target="../slideLayouts/slideLayout62.xml"/><Relationship Id="rId18"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228600" y="1452125"/>
            <a:ext cx="5760600" cy="34602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lt1"/>
              </a:buClr>
              <a:buSzPts val="1200"/>
              <a:buFont typeface="Manrope"/>
              <a:buChar char="●"/>
              <a:defRPr sz="1200">
                <a:solidFill>
                  <a:schemeClr val="lt1"/>
                </a:solidFill>
                <a:latin typeface="Manrope"/>
                <a:ea typeface="Manrope"/>
                <a:cs typeface="Manrope"/>
                <a:sym typeface="Manrope"/>
              </a:defRPr>
            </a:lvl1pPr>
            <a:lvl2pPr indent="-304800" lvl="1" marL="9144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2pPr>
            <a:lvl3pPr indent="-304800" lvl="2" marL="13716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3pPr>
            <a:lvl4pPr indent="-304800" lvl="3" marL="18288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4pPr>
            <a:lvl5pPr indent="-304800" lvl="4" marL="22860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5pPr>
            <a:lvl6pPr indent="-304800" lvl="5" marL="27432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6pPr>
            <a:lvl7pPr indent="-304800" lvl="6" marL="32004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7pPr>
            <a:lvl8pPr indent="-304800" lvl="7" marL="36576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8pPr>
            <a:lvl9pPr indent="-304800" lvl="8" marL="4114800">
              <a:lnSpc>
                <a:spcPct val="115000"/>
              </a:lnSpc>
              <a:spcBef>
                <a:spcPts val="800"/>
              </a:spcBef>
              <a:spcAft>
                <a:spcPts val="800"/>
              </a:spcAft>
              <a:buClr>
                <a:schemeClr val="lt1"/>
              </a:buClr>
              <a:buSzPts val="1200"/>
              <a:buFont typeface="Manrope"/>
              <a:buChar char="■"/>
              <a:defRPr sz="1200">
                <a:solidFill>
                  <a:schemeClr val="lt1"/>
                </a:solidFill>
                <a:latin typeface="Manrope"/>
                <a:ea typeface="Manrope"/>
                <a:cs typeface="Manrope"/>
                <a:sym typeface="Manrope"/>
              </a:defRPr>
            </a:lvl9pPr>
          </a:lstStyle>
          <a:p/>
        </p:txBody>
      </p:sp>
      <p:sp>
        <p:nvSpPr>
          <p:cNvPr id="7" name="Google Shape;7;p1"/>
          <p:cNvSpPr txBox="1"/>
          <p:nvPr>
            <p:ph type="title"/>
          </p:nvPr>
        </p:nvSpPr>
        <p:spPr>
          <a:xfrm>
            <a:off x="228600" y="369300"/>
            <a:ext cx="6480300" cy="587700"/>
          </a:xfrm>
          <a:prstGeom prst="rect">
            <a:avLst/>
          </a:prstGeom>
          <a:noFill/>
          <a:ln>
            <a:noFill/>
          </a:ln>
        </p:spPr>
        <p:txBody>
          <a:bodyPr anchorCtr="0" anchor="t" bIns="91425" lIns="91425" spcFirstLastPara="1" rIns="91425" wrap="square" tIns="91425">
            <a:spAutoFit/>
          </a:bodyPr>
          <a:lstStyle>
            <a:lvl1pPr lvl="0">
              <a:lnSpc>
                <a:spcPct val="90000"/>
              </a:lnSpc>
              <a:spcBef>
                <a:spcPts val="0"/>
              </a:spcBef>
              <a:spcAft>
                <a:spcPts val="0"/>
              </a:spcAft>
              <a:buClr>
                <a:schemeClr val="lt1"/>
              </a:buClr>
              <a:buSzPts val="3000"/>
              <a:buFont typeface="Arial"/>
              <a:buNone/>
              <a:defRPr b="1" sz="3000">
                <a:solidFill>
                  <a:schemeClr val="lt1"/>
                </a:solidFill>
                <a:latin typeface="Anton"/>
                <a:ea typeface="Anton"/>
                <a:cs typeface="Anton"/>
                <a:sym typeface="Anton"/>
              </a:defRPr>
            </a:lvl1pPr>
            <a:lvl2pPr lvl="1">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2pPr>
            <a:lvl3pPr lvl="2">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3pPr>
            <a:lvl4pPr lvl="3">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4pPr>
            <a:lvl5pPr lvl="4">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5pPr>
            <a:lvl6pPr lvl="5">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6pPr>
            <a:lvl7pPr lvl="6">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7pPr>
            <a:lvl8pPr lvl="7">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8pPr>
            <a:lvl9pPr lvl="8">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1016" name="Shape 1016"/>
        <p:cNvGrpSpPr/>
        <p:nvPr/>
      </p:nvGrpSpPr>
      <p:grpSpPr>
        <a:xfrm>
          <a:off x="0" y="0"/>
          <a:ext cx="0" cy="0"/>
          <a:chOff x="0" y="0"/>
          <a:chExt cx="0" cy="0"/>
        </a:xfrm>
      </p:grpSpPr>
      <p:sp>
        <p:nvSpPr>
          <p:cNvPr id="1017" name="Google Shape;1017;p45"/>
          <p:cNvSpPr txBox="1"/>
          <p:nvPr>
            <p:ph type="title"/>
          </p:nvPr>
        </p:nvSpPr>
        <p:spPr>
          <a:xfrm>
            <a:off x="284850" y="285900"/>
            <a:ext cx="64239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3600">
                <a:solidFill>
                  <a:schemeClr val="dk1"/>
                </a:solidFill>
                <a:latin typeface="Arimo"/>
                <a:ea typeface="Arimo"/>
                <a:cs typeface="Arimo"/>
                <a:sym typeface="Arimo"/>
              </a:defRPr>
            </a:lvl1pPr>
            <a:lvl2pPr lvl="1">
              <a:lnSpc>
                <a:spcPct val="115000"/>
              </a:lnSpc>
              <a:spcBef>
                <a:spcPts val="0"/>
              </a:spcBef>
              <a:spcAft>
                <a:spcPts val="0"/>
              </a:spcAft>
              <a:buNone/>
              <a:defRPr sz="3600">
                <a:solidFill>
                  <a:schemeClr val="dk1"/>
                </a:solidFill>
                <a:latin typeface="Arimo"/>
                <a:ea typeface="Arimo"/>
                <a:cs typeface="Arimo"/>
                <a:sym typeface="Arimo"/>
              </a:defRPr>
            </a:lvl2pPr>
            <a:lvl3pPr lvl="2">
              <a:lnSpc>
                <a:spcPct val="115000"/>
              </a:lnSpc>
              <a:spcBef>
                <a:spcPts val="0"/>
              </a:spcBef>
              <a:spcAft>
                <a:spcPts val="0"/>
              </a:spcAft>
              <a:buNone/>
              <a:defRPr sz="3600">
                <a:solidFill>
                  <a:schemeClr val="dk1"/>
                </a:solidFill>
                <a:latin typeface="Arimo"/>
                <a:ea typeface="Arimo"/>
                <a:cs typeface="Arimo"/>
                <a:sym typeface="Arimo"/>
              </a:defRPr>
            </a:lvl3pPr>
            <a:lvl4pPr lvl="3">
              <a:lnSpc>
                <a:spcPct val="115000"/>
              </a:lnSpc>
              <a:spcBef>
                <a:spcPts val="0"/>
              </a:spcBef>
              <a:spcAft>
                <a:spcPts val="0"/>
              </a:spcAft>
              <a:buNone/>
              <a:defRPr sz="3600">
                <a:solidFill>
                  <a:schemeClr val="dk1"/>
                </a:solidFill>
                <a:latin typeface="Arimo"/>
                <a:ea typeface="Arimo"/>
                <a:cs typeface="Arimo"/>
                <a:sym typeface="Arimo"/>
              </a:defRPr>
            </a:lvl4pPr>
            <a:lvl5pPr lvl="4">
              <a:lnSpc>
                <a:spcPct val="115000"/>
              </a:lnSpc>
              <a:spcBef>
                <a:spcPts val="0"/>
              </a:spcBef>
              <a:spcAft>
                <a:spcPts val="0"/>
              </a:spcAft>
              <a:buNone/>
              <a:defRPr sz="3600">
                <a:solidFill>
                  <a:schemeClr val="dk1"/>
                </a:solidFill>
                <a:latin typeface="Arimo"/>
                <a:ea typeface="Arimo"/>
                <a:cs typeface="Arimo"/>
                <a:sym typeface="Arimo"/>
              </a:defRPr>
            </a:lvl5pPr>
            <a:lvl6pPr lvl="5">
              <a:lnSpc>
                <a:spcPct val="115000"/>
              </a:lnSpc>
              <a:spcBef>
                <a:spcPts val="0"/>
              </a:spcBef>
              <a:spcAft>
                <a:spcPts val="0"/>
              </a:spcAft>
              <a:buNone/>
              <a:defRPr sz="3600">
                <a:solidFill>
                  <a:schemeClr val="dk1"/>
                </a:solidFill>
                <a:latin typeface="Arimo"/>
                <a:ea typeface="Arimo"/>
                <a:cs typeface="Arimo"/>
                <a:sym typeface="Arimo"/>
              </a:defRPr>
            </a:lvl6pPr>
            <a:lvl7pPr lvl="6">
              <a:lnSpc>
                <a:spcPct val="115000"/>
              </a:lnSpc>
              <a:spcBef>
                <a:spcPts val="0"/>
              </a:spcBef>
              <a:spcAft>
                <a:spcPts val="0"/>
              </a:spcAft>
              <a:buNone/>
              <a:defRPr sz="3600">
                <a:solidFill>
                  <a:schemeClr val="dk1"/>
                </a:solidFill>
                <a:latin typeface="Arimo"/>
                <a:ea typeface="Arimo"/>
                <a:cs typeface="Arimo"/>
                <a:sym typeface="Arimo"/>
              </a:defRPr>
            </a:lvl7pPr>
            <a:lvl8pPr lvl="7">
              <a:lnSpc>
                <a:spcPct val="115000"/>
              </a:lnSpc>
              <a:spcBef>
                <a:spcPts val="0"/>
              </a:spcBef>
              <a:spcAft>
                <a:spcPts val="0"/>
              </a:spcAft>
              <a:buNone/>
              <a:defRPr sz="3600">
                <a:solidFill>
                  <a:schemeClr val="dk1"/>
                </a:solidFill>
                <a:latin typeface="Arimo"/>
                <a:ea typeface="Arimo"/>
                <a:cs typeface="Arimo"/>
                <a:sym typeface="Arimo"/>
              </a:defRPr>
            </a:lvl8pPr>
            <a:lvl9pPr lvl="8">
              <a:lnSpc>
                <a:spcPct val="115000"/>
              </a:lnSpc>
              <a:spcBef>
                <a:spcPts val="0"/>
              </a:spcBef>
              <a:spcAft>
                <a:spcPts val="0"/>
              </a:spcAft>
              <a:buNone/>
              <a:defRPr sz="3600">
                <a:solidFill>
                  <a:schemeClr val="dk1"/>
                </a:solidFill>
                <a:latin typeface="Arimo"/>
                <a:ea typeface="Arimo"/>
                <a:cs typeface="Arimo"/>
                <a:sym typeface="Arimo"/>
              </a:defRPr>
            </a:lvl9pPr>
          </a:lstStyle>
          <a:p/>
        </p:txBody>
      </p:sp>
      <p:sp>
        <p:nvSpPr>
          <p:cNvPr id="1018" name="Google Shape;1018;p45"/>
          <p:cNvSpPr txBox="1"/>
          <p:nvPr>
            <p:ph idx="1" type="body"/>
          </p:nvPr>
        </p:nvSpPr>
        <p:spPr>
          <a:xfrm>
            <a:off x="284850" y="2001325"/>
            <a:ext cx="4088100" cy="2440200"/>
          </a:xfrm>
          <a:prstGeom prst="rect">
            <a:avLst/>
          </a:prstGeom>
          <a:noFill/>
          <a:ln>
            <a:noFill/>
          </a:ln>
        </p:spPr>
        <p:txBody>
          <a:bodyPr anchorCtr="0" anchor="t" bIns="0" lIns="0" spcFirstLastPara="1" rIns="0" wrap="square" tIns="0">
            <a:noAutofit/>
          </a:bodyPr>
          <a:lstStyle>
            <a:lvl1pPr indent="-304800" lvl="0" marL="457200">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1pPr>
            <a:lvl2pPr indent="-304800" lvl="1" marL="914400">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2pPr>
            <a:lvl3pPr indent="-304800" lvl="2" marL="1371600">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3pPr>
            <a:lvl4pPr indent="-304800" lvl="3" marL="1828800">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4pPr>
            <a:lvl5pPr indent="-304800" lvl="4" marL="2286000">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5pPr>
            <a:lvl6pPr indent="-304800" lvl="5" marL="2743200">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6pPr>
            <a:lvl7pPr indent="-304800" lvl="6" marL="3200400">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7pPr>
            <a:lvl8pPr indent="-304800" lvl="7" marL="3657600">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8pPr>
            <a:lvl9pPr indent="-304800" lvl="8" marL="4114800">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9pPr>
          </a:lstStyle>
          <a:p/>
        </p:txBody>
      </p:sp>
    </p:spTree>
  </p:cSld>
  <p:clrMap accent1="accent1" accent2="accent2" accent3="accent3" accent4="accent4" accent5="accent5" accent6="accent6" bg1="lt1" bg2="dk2" tx1="dk1" tx2="lt2" folHlink="folHlink" hlink="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75">
          <p15:clr>
            <a:srgbClr val="E46962"/>
          </p15:clr>
        </p15:guide>
        <p15:guide id="2" orient="horz" pos="3061">
          <p15:clr>
            <a:srgbClr val="E46962"/>
          </p15:clr>
        </p15:guide>
        <p15:guide id="3" orient="horz" pos="175">
          <p15:clr>
            <a:srgbClr val="E46962"/>
          </p15:clr>
        </p15:guide>
        <p15:guide id="4" pos="5585">
          <p15:clr>
            <a:srgbClr val="E46962"/>
          </p15:clr>
        </p15:guide>
        <p15:guide id="5" orient="horz" pos="1620">
          <p15:clr>
            <a:srgbClr val="E46962"/>
          </p15:clr>
        </p15:guide>
        <p15:guide id="6" pos="2880">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 Id="rId3"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hyperlink" Target="https://github.com/adamaditamaa/elt_bobobox_data"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6.xml"/><Relationship Id="rId3" Type="http://schemas.openxmlformats.org/officeDocument/2006/relationships/hyperlink" Target="https://github.com/adamaditamaa/elt_bobobox_data/blob/main/query_answer/security.sq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hyperlink" Target="https://github.com/adamaditamaa/elt_bobobox_data/blob/main/query_answer/no1.sq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hyperlink" Target="https://github.com/adamaditamaa/elt_bobobox_data/blob/main/query_answer/no2.sq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xml"/><Relationship Id="rId3"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88"/>
          <p:cNvSpPr txBox="1"/>
          <p:nvPr>
            <p:ph idx="1" type="subTitle"/>
          </p:nvPr>
        </p:nvSpPr>
        <p:spPr>
          <a:xfrm>
            <a:off x="821004" y="4044275"/>
            <a:ext cx="5859300" cy="452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Adam Aditama</a:t>
            </a:r>
            <a:endParaRPr/>
          </a:p>
          <a:p>
            <a:pPr indent="0" lvl="0" marL="0" rtl="0" algn="l">
              <a:spcBef>
                <a:spcPts val="0"/>
              </a:spcBef>
              <a:spcAft>
                <a:spcPts val="0"/>
              </a:spcAft>
              <a:buClr>
                <a:schemeClr val="lt1"/>
              </a:buClr>
              <a:buSzPts val="1100"/>
              <a:buNone/>
            </a:pPr>
            <a:r>
              <a:rPr lang="en"/>
              <a:t>Data Engineer</a:t>
            </a:r>
            <a:endParaRPr/>
          </a:p>
        </p:txBody>
      </p:sp>
      <p:sp>
        <p:nvSpPr>
          <p:cNvPr id="1364" name="Google Shape;1364;p88"/>
          <p:cNvSpPr txBox="1"/>
          <p:nvPr>
            <p:ph type="title"/>
          </p:nvPr>
        </p:nvSpPr>
        <p:spPr>
          <a:xfrm>
            <a:off x="795525" y="2323100"/>
            <a:ext cx="4838100" cy="1453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Bobobox Assignment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97"/>
          <p:cNvSpPr txBox="1"/>
          <p:nvPr>
            <p:ph idx="4294967295" type="title"/>
          </p:nvPr>
        </p:nvSpPr>
        <p:spPr>
          <a:xfrm>
            <a:off x="503700" y="47425"/>
            <a:ext cx="6322500" cy="346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500" u="sng"/>
              <a:t>Question</a:t>
            </a:r>
            <a:endParaRPr sz="2500" u="sng"/>
          </a:p>
        </p:txBody>
      </p:sp>
      <p:pic>
        <p:nvPicPr>
          <p:cNvPr id="1437" name="Google Shape;1437;p97"/>
          <p:cNvPicPr preferRelativeResize="0"/>
          <p:nvPr/>
        </p:nvPicPr>
        <p:blipFill>
          <a:blip r:embed="rId3">
            <a:alphaModFix/>
          </a:blip>
          <a:stretch>
            <a:fillRect/>
          </a:stretch>
        </p:blipFill>
        <p:spPr>
          <a:xfrm>
            <a:off x="277500" y="714125"/>
            <a:ext cx="6506799" cy="1287475"/>
          </a:xfrm>
          <a:prstGeom prst="rect">
            <a:avLst/>
          </a:prstGeom>
          <a:noFill/>
          <a:ln>
            <a:noFill/>
          </a:ln>
        </p:spPr>
      </p:pic>
      <p:pic>
        <p:nvPicPr>
          <p:cNvPr id="1438" name="Google Shape;1438;p97"/>
          <p:cNvPicPr preferRelativeResize="0"/>
          <p:nvPr/>
        </p:nvPicPr>
        <p:blipFill>
          <a:blip r:embed="rId4">
            <a:alphaModFix/>
          </a:blip>
          <a:stretch>
            <a:fillRect/>
          </a:stretch>
        </p:blipFill>
        <p:spPr>
          <a:xfrm>
            <a:off x="3318075" y="2107350"/>
            <a:ext cx="4825900" cy="29351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98"/>
          <p:cNvSpPr txBox="1"/>
          <p:nvPr>
            <p:ph idx="12" type="sldNum"/>
          </p:nvPr>
        </p:nvSpPr>
        <p:spPr>
          <a:xfrm>
            <a:off x="8208648" y="4749900"/>
            <a:ext cx="657900" cy="192000"/>
          </a:xfrm>
          <a:prstGeom prst="rect">
            <a:avLst/>
          </a:prstGeom>
        </p:spPr>
        <p:txBody>
          <a:bodyPr anchorCtr="0" anchor="ctr" bIns="91425" lIns="91425" spcFirstLastPara="1" rIns="0" wrap="square" tIns="91425">
            <a:noAutofit/>
          </a:bodyPr>
          <a:lstStyle/>
          <a:p>
            <a:pPr indent="0" lvl="0" marL="0" rtl="0" algn="r">
              <a:spcBef>
                <a:spcPts val="0"/>
              </a:spcBef>
              <a:spcAft>
                <a:spcPts val="0"/>
              </a:spcAft>
              <a:buClr>
                <a:schemeClr val="dk1"/>
              </a:buClr>
              <a:buSzPts val="700"/>
              <a:buFont typeface="Arimo"/>
              <a:buNone/>
            </a:pPr>
            <a:fld id="{00000000-1234-1234-1234-123412341234}" type="slidenum">
              <a:rPr lang="en"/>
              <a:t>‹#›</a:t>
            </a:fld>
            <a:endParaRPr/>
          </a:p>
        </p:txBody>
      </p:sp>
      <p:sp>
        <p:nvSpPr>
          <p:cNvPr id="1444" name="Google Shape;1444;p98"/>
          <p:cNvSpPr txBox="1"/>
          <p:nvPr>
            <p:ph idx="4294967295" type="title"/>
          </p:nvPr>
        </p:nvSpPr>
        <p:spPr>
          <a:xfrm>
            <a:off x="100475" y="0"/>
            <a:ext cx="6322500" cy="346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500" u="sng"/>
              <a:t>Answer</a:t>
            </a:r>
            <a:endParaRPr sz="2500" u="sng"/>
          </a:p>
        </p:txBody>
      </p:sp>
      <p:pic>
        <p:nvPicPr>
          <p:cNvPr id="1445" name="Google Shape;1445;p98" title="flow_no4.jpg"/>
          <p:cNvPicPr preferRelativeResize="0"/>
          <p:nvPr/>
        </p:nvPicPr>
        <p:blipFill>
          <a:blip r:embed="rId3">
            <a:alphaModFix/>
          </a:blip>
          <a:stretch>
            <a:fillRect/>
          </a:stretch>
        </p:blipFill>
        <p:spPr>
          <a:xfrm>
            <a:off x="1422425" y="489275"/>
            <a:ext cx="6077226" cy="3193624"/>
          </a:xfrm>
          <a:prstGeom prst="rect">
            <a:avLst/>
          </a:prstGeom>
          <a:noFill/>
          <a:ln>
            <a:noFill/>
          </a:ln>
        </p:spPr>
      </p:pic>
      <p:sp>
        <p:nvSpPr>
          <p:cNvPr id="1446" name="Google Shape;1446;p98"/>
          <p:cNvSpPr txBox="1"/>
          <p:nvPr/>
        </p:nvSpPr>
        <p:spPr>
          <a:xfrm>
            <a:off x="1476475" y="3821425"/>
            <a:ext cx="6116700" cy="8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rimo"/>
                <a:ea typeface="Arimo"/>
                <a:cs typeface="Arimo"/>
                <a:sym typeface="Arimo"/>
              </a:rPr>
              <a:t>Here’s my flow, so i still use airflow combine airbyte and Dbt. Why i still use Airflow while on Airbyte you can set schedule? Because we dont know someday not only DB that we need to extract, maybe API, Scrapping and etc. So we use airflow to trigger airbyte and if we need another ETL without airbyte we still can combine it with airflow.</a:t>
            </a:r>
            <a:endParaRPr sz="1200">
              <a:solidFill>
                <a:schemeClr val="dk1"/>
              </a:solidFill>
              <a:latin typeface="Arimo"/>
              <a:ea typeface="Arimo"/>
              <a:cs typeface="Arimo"/>
              <a:sym typeface="Arim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99"/>
          <p:cNvSpPr txBox="1"/>
          <p:nvPr/>
        </p:nvSpPr>
        <p:spPr>
          <a:xfrm>
            <a:off x="3418825" y="235550"/>
            <a:ext cx="4491600" cy="40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lt1"/>
                </a:solidFill>
              </a:rPr>
              <a:t>Why Airbyte?</a:t>
            </a:r>
            <a:endParaRPr sz="1100">
              <a:solidFill>
                <a:schemeClr val="lt1"/>
              </a:solidFill>
            </a:endParaRPr>
          </a:p>
          <a:p>
            <a:pPr indent="-298450" lvl="0" marL="457200" rtl="0" algn="l">
              <a:lnSpc>
                <a:spcPct val="115000"/>
              </a:lnSpc>
              <a:spcBef>
                <a:spcPts val="1200"/>
              </a:spcBef>
              <a:spcAft>
                <a:spcPts val="0"/>
              </a:spcAft>
              <a:buClr>
                <a:schemeClr val="lt1"/>
              </a:buClr>
              <a:buSzPts val="1100"/>
              <a:buAutoNum type="arabicPeriod"/>
            </a:pPr>
            <a:r>
              <a:rPr b="1" lang="en" sz="1100">
                <a:solidFill>
                  <a:schemeClr val="lt1"/>
                </a:solidFill>
              </a:rPr>
              <a:t>Pre-built Connectors</a:t>
            </a:r>
            <a:br>
              <a:rPr b="1" lang="en" sz="1100">
                <a:solidFill>
                  <a:schemeClr val="lt1"/>
                </a:solidFill>
              </a:rPr>
            </a:br>
            <a:r>
              <a:rPr lang="en" sz="1100">
                <a:solidFill>
                  <a:schemeClr val="lt1"/>
                </a:solidFill>
              </a:rPr>
              <a:t> Airbyte supports hundreds of ready-to-use connectors for popular databases, APIs, and SaaS platforms. This reduces the need for custom ETL scripts and allows quick integration with the production DB.</a:t>
            </a:r>
            <a:br>
              <a:rPr lang="en" sz="1100">
                <a:solidFill>
                  <a:schemeClr val="lt1"/>
                </a:solidFill>
              </a:rPr>
            </a:br>
            <a:endParaRPr sz="1100">
              <a:solidFill>
                <a:schemeClr val="lt1"/>
              </a:solidFill>
            </a:endParaRPr>
          </a:p>
          <a:p>
            <a:pPr indent="-298450" lvl="0" marL="457200" rtl="0" algn="l">
              <a:lnSpc>
                <a:spcPct val="115000"/>
              </a:lnSpc>
              <a:spcBef>
                <a:spcPts val="0"/>
              </a:spcBef>
              <a:spcAft>
                <a:spcPts val="0"/>
              </a:spcAft>
              <a:buClr>
                <a:schemeClr val="lt1"/>
              </a:buClr>
              <a:buSzPts val="1100"/>
              <a:buAutoNum type="arabicPeriod"/>
            </a:pPr>
            <a:r>
              <a:rPr b="1" lang="en" sz="1100">
                <a:solidFill>
                  <a:schemeClr val="lt1"/>
                </a:solidFill>
              </a:rPr>
              <a:t>Incremental &amp; Full Sync Capabilities</a:t>
            </a:r>
            <a:br>
              <a:rPr b="1" lang="en" sz="1100">
                <a:solidFill>
                  <a:schemeClr val="lt1"/>
                </a:solidFill>
              </a:rPr>
            </a:br>
            <a:r>
              <a:rPr lang="en" sz="1100">
                <a:solidFill>
                  <a:schemeClr val="lt1"/>
                </a:solidFill>
              </a:rPr>
              <a:t> Airbyte supports both full refresh and incremental loading. This improves efficiency by only syncing new or updated records, minimizing load on the source system.</a:t>
            </a:r>
            <a:br>
              <a:rPr lang="en" sz="1100">
                <a:solidFill>
                  <a:schemeClr val="lt1"/>
                </a:solidFill>
              </a:rPr>
            </a:br>
            <a:endParaRPr sz="1100">
              <a:solidFill>
                <a:schemeClr val="lt1"/>
              </a:solidFill>
            </a:endParaRPr>
          </a:p>
          <a:p>
            <a:pPr indent="-298450" lvl="0" marL="457200" rtl="0" algn="l">
              <a:lnSpc>
                <a:spcPct val="115000"/>
              </a:lnSpc>
              <a:spcBef>
                <a:spcPts val="0"/>
              </a:spcBef>
              <a:spcAft>
                <a:spcPts val="0"/>
              </a:spcAft>
              <a:buClr>
                <a:schemeClr val="lt1"/>
              </a:buClr>
              <a:buSzPts val="1100"/>
              <a:buAutoNum type="arabicPeriod"/>
            </a:pPr>
            <a:r>
              <a:rPr b="1" lang="en" sz="1100">
                <a:solidFill>
                  <a:schemeClr val="lt1"/>
                </a:solidFill>
              </a:rPr>
              <a:t>Modular &amp; Open Source</a:t>
            </a:r>
            <a:br>
              <a:rPr b="1" lang="en" sz="1100">
                <a:solidFill>
                  <a:schemeClr val="lt1"/>
                </a:solidFill>
              </a:rPr>
            </a:br>
            <a:r>
              <a:rPr lang="en" sz="1100">
                <a:solidFill>
                  <a:schemeClr val="lt1"/>
                </a:solidFill>
              </a:rPr>
              <a:t> Being open source, Airbyte can be self-hosted, customized, and integrated easily within containerized environments like Docker. This makes it flexible and cost-effective compared to proprietary tools.</a:t>
            </a:r>
            <a:br>
              <a:rPr lang="en" sz="1100">
                <a:solidFill>
                  <a:schemeClr val="lt1"/>
                </a:solidFill>
              </a:rPr>
            </a:br>
            <a:endParaRPr sz="1100">
              <a:solidFill>
                <a:schemeClr val="lt1"/>
              </a:solidFill>
            </a:endParaRPr>
          </a:p>
          <a:p>
            <a:pPr indent="-298450" lvl="0" marL="457200" rtl="0" algn="l">
              <a:lnSpc>
                <a:spcPct val="115000"/>
              </a:lnSpc>
              <a:spcBef>
                <a:spcPts val="0"/>
              </a:spcBef>
              <a:spcAft>
                <a:spcPts val="0"/>
              </a:spcAft>
              <a:buClr>
                <a:schemeClr val="lt1"/>
              </a:buClr>
              <a:buSzPts val="1100"/>
              <a:buAutoNum type="arabicPeriod"/>
            </a:pPr>
            <a:r>
              <a:rPr b="1" lang="en" sz="1100">
                <a:solidFill>
                  <a:schemeClr val="lt1"/>
                </a:solidFill>
              </a:rPr>
              <a:t>Seamless Integration with Modern Stack</a:t>
            </a:r>
            <a:br>
              <a:rPr b="1" lang="en" sz="1100">
                <a:solidFill>
                  <a:schemeClr val="lt1"/>
                </a:solidFill>
              </a:rPr>
            </a:br>
            <a:r>
              <a:rPr lang="en" sz="1100">
                <a:solidFill>
                  <a:schemeClr val="lt1"/>
                </a:solidFill>
              </a:rPr>
              <a:t> Airbyte works well with PostgreSQL, BigQuery, Snowflake, and dbt—making it an ideal choice for modern ELT workflows. It focuses solely on </a:t>
            </a:r>
            <a:r>
              <a:rPr b="1" lang="en" sz="1100">
                <a:solidFill>
                  <a:schemeClr val="lt1"/>
                </a:solidFill>
              </a:rPr>
              <a:t>EL</a:t>
            </a:r>
            <a:r>
              <a:rPr lang="en" sz="1100">
                <a:solidFill>
                  <a:schemeClr val="lt1"/>
                </a:solidFill>
              </a:rPr>
              <a:t>, while dbt handles the </a:t>
            </a:r>
            <a:r>
              <a:rPr b="1" lang="en" sz="1100">
                <a:solidFill>
                  <a:schemeClr val="lt1"/>
                </a:solidFill>
              </a:rPr>
              <a:t>T</a:t>
            </a:r>
            <a:r>
              <a:rPr lang="en" sz="1100">
                <a:solidFill>
                  <a:schemeClr val="lt1"/>
                </a:solidFill>
              </a:rPr>
              <a:t> (transformation).</a:t>
            </a:r>
            <a:br>
              <a:rPr lang="en" sz="1100">
                <a:solidFill>
                  <a:schemeClr val="lt1"/>
                </a:solidFill>
              </a:rPr>
            </a:br>
            <a:br>
              <a:rPr lang="en" sz="1100">
                <a:solidFill>
                  <a:schemeClr val="lt1"/>
                </a:solidFill>
              </a:rPr>
            </a:br>
            <a:endParaRPr sz="1100">
              <a:solidFill>
                <a:schemeClr val="lt1"/>
              </a:solidFill>
            </a:endParaRPr>
          </a:p>
          <a:p>
            <a:pPr indent="0" lvl="0" marL="0" rtl="0" algn="l">
              <a:spcBef>
                <a:spcPts val="1200"/>
              </a:spcBef>
              <a:spcAft>
                <a:spcPts val="0"/>
              </a:spcAft>
              <a:buNone/>
            </a:pPr>
            <a:r>
              <a:t/>
            </a:r>
            <a:endParaRPr sz="1100">
              <a:solidFill>
                <a:schemeClr val="lt1"/>
              </a:solidFill>
            </a:endParaRPr>
          </a:p>
        </p:txBody>
      </p:sp>
      <p:pic>
        <p:nvPicPr>
          <p:cNvPr id="1452" name="Google Shape;1452;p99"/>
          <p:cNvPicPr preferRelativeResize="0"/>
          <p:nvPr/>
        </p:nvPicPr>
        <p:blipFill>
          <a:blip r:embed="rId3">
            <a:alphaModFix/>
          </a:blip>
          <a:stretch>
            <a:fillRect/>
          </a:stretch>
        </p:blipFill>
        <p:spPr>
          <a:xfrm>
            <a:off x="130725" y="179500"/>
            <a:ext cx="3194724" cy="1449601"/>
          </a:xfrm>
          <a:prstGeom prst="rect">
            <a:avLst/>
          </a:prstGeom>
          <a:noFill/>
          <a:ln>
            <a:noFill/>
          </a:ln>
        </p:spPr>
      </p:pic>
      <p:pic>
        <p:nvPicPr>
          <p:cNvPr id="1453" name="Google Shape;1453;p99"/>
          <p:cNvPicPr preferRelativeResize="0"/>
          <p:nvPr/>
        </p:nvPicPr>
        <p:blipFill>
          <a:blip r:embed="rId4">
            <a:alphaModFix/>
          </a:blip>
          <a:stretch>
            <a:fillRect/>
          </a:stretch>
        </p:blipFill>
        <p:spPr>
          <a:xfrm>
            <a:off x="130725" y="2022625"/>
            <a:ext cx="3359824" cy="1098246"/>
          </a:xfrm>
          <a:prstGeom prst="rect">
            <a:avLst/>
          </a:prstGeom>
          <a:noFill/>
          <a:ln>
            <a:noFill/>
          </a:ln>
        </p:spPr>
      </p:pic>
      <p:pic>
        <p:nvPicPr>
          <p:cNvPr id="1454" name="Google Shape;1454;p99"/>
          <p:cNvPicPr preferRelativeResize="0"/>
          <p:nvPr/>
        </p:nvPicPr>
        <p:blipFill>
          <a:blip r:embed="rId5">
            <a:alphaModFix/>
          </a:blip>
          <a:stretch>
            <a:fillRect/>
          </a:stretch>
        </p:blipFill>
        <p:spPr>
          <a:xfrm>
            <a:off x="178913" y="3447325"/>
            <a:ext cx="3263449" cy="14127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pic>
        <p:nvPicPr>
          <p:cNvPr id="1459" name="Google Shape;1459;p100"/>
          <p:cNvPicPr preferRelativeResize="0"/>
          <p:nvPr/>
        </p:nvPicPr>
        <p:blipFill>
          <a:blip r:embed="rId3">
            <a:alphaModFix/>
          </a:blip>
          <a:stretch>
            <a:fillRect/>
          </a:stretch>
        </p:blipFill>
        <p:spPr>
          <a:xfrm>
            <a:off x="796725" y="227100"/>
            <a:ext cx="7085776" cy="3064600"/>
          </a:xfrm>
          <a:prstGeom prst="rect">
            <a:avLst/>
          </a:prstGeom>
          <a:noFill/>
          <a:ln>
            <a:noFill/>
          </a:ln>
        </p:spPr>
      </p:pic>
      <p:sp>
        <p:nvSpPr>
          <p:cNvPr id="1460" name="Google Shape;1460;p100"/>
          <p:cNvSpPr txBox="1"/>
          <p:nvPr/>
        </p:nvSpPr>
        <p:spPr>
          <a:xfrm>
            <a:off x="955025" y="3475900"/>
            <a:ext cx="7003800" cy="14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rimo"/>
                <a:ea typeface="Arimo"/>
                <a:cs typeface="Arimo"/>
                <a:sym typeface="Arimo"/>
              </a:rPr>
              <a:t>In our case, i try to build our </a:t>
            </a:r>
            <a:r>
              <a:rPr lang="en" sz="1200">
                <a:solidFill>
                  <a:schemeClr val="dk1"/>
                </a:solidFill>
                <a:latin typeface="Arimo"/>
                <a:ea typeface="Arimo"/>
                <a:cs typeface="Arimo"/>
                <a:sym typeface="Arimo"/>
              </a:rPr>
              <a:t>analytical system. So i try to split per schema, which are:</a:t>
            </a:r>
            <a:endParaRPr sz="1200">
              <a:solidFill>
                <a:schemeClr val="dk1"/>
              </a:solidFill>
              <a:latin typeface="Arimo"/>
              <a:ea typeface="Arimo"/>
              <a:cs typeface="Arimo"/>
              <a:sym typeface="Arimo"/>
            </a:endParaRPr>
          </a:p>
          <a:p>
            <a:pPr indent="0" lvl="0" marL="0" rtl="0" algn="l">
              <a:spcBef>
                <a:spcPts val="0"/>
              </a:spcBef>
              <a:spcAft>
                <a:spcPts val="0"/>
              </a:spcAft>
              <a:buNone/>
            </a:pPr>
            <a:r>
              <a:t/>
            </a:r>
            <a:endParaRPr sz="1200">
              <a:solidFill>
                <a:schemeClr val="dk1"/>
              </a:solidFill>
              <a:latin typeface="Arimo"/>
              <a:ea typeface="Arimo"/>
              <a:cs typeface="Arimo"/>
              <a:sym typeface="Arimo"/>
            </a:endParaRPr>
          </a:p>
          <a:p>
            <a:pPr indent="0" lvl="0" marL="0" rtl="0" algn="l">
              <a:spcBef>
                <a:spcPts val="0"/>
              </a:spcBef>
              <a:spcAft>
                <a:spcPts val="0"/>
              </a:spcAft>
              <a:buClr>
                <a:schemeClr val="lt1"/>
              </a:buClr>
              <a:buSzPts val="1100"/>
              <a:buFont typeface="Arial"/>
              <a:buNone/>
            </a:pPr>
            <a:r>
              <a:rPr lang="en" sz="1100">
                <a:solidFill>
                  <a:srgbClr val="188038"/>
                </a:solidFill>
                <a:latin typeface="Arimo"/>
                <a:ea typeface="Arimo"/>
                <a:cs typeface="Arimo"/>
                <a:sym typeface="Arimo"/>
              </a:rPr>
              <a:t>raw_data</a:t>
            </a:r>
            <a:r>
              <a:rPr lang="en" sz="1100">
                <a:solidFill>
                  <a:schemeClr val="lt1"/>
                </a:solidFill>
                <a:latin typeface="Arimo"/>
                <a:ea typeface="Arimo"/>
                <a:cs typeface="Arimo"/>
                <a:sym typeface="Arimo"/>
              </a:rPr>
              <a:t>: unprocessed extracted data (In case we get data from API or anything without using airbyte)</a:t>
            </a:r>
            <a:br>
              <a:rPr lang="en" sz="1100">
                <a:solidFill>
                  <a:schemeClr val="lt1"/>
                </a:solidFill>
                <a:latin typeface="Arimo"/>
                <a:ea typeface="Arimo"/>
                <a:cs typeface="Arimo"/>
                <a:sym typeface="Arimo"/>
              </a:rPr>
            </a:br>
            <a:endParaRPr sz="1100">
              <a:solidFill>
                <a:schemeClr val="lt1"/>
              </a:solidFill>
              <a:latin typeface="Arimo"/>
              <a:ea typeface="Arimo"/>
              <a:cs typeface="Arimo"/>
              <a:sym typeface="Arimo"/>
            </a:endParaRPr>
          </a:p>
          <a:p>
            <a:pPr indent="0" lvl="0" marL="0" rtl="0" algn="l">
              <a:spcBef>
                <a:spcPts val="0"/>
              </a:spcBef>
              <a:spcAft>
                <a:spcPts val="0"/>
              </a:spcAft>
              <a:buClr>
                <a:schemeClr val="lt1"/>
              </a:buClr>
              <a:buSzPts val="1100"/>
              <a:buFont typeface="Arial"/>
              <a:buNone/>
            </a:pPr>
            <a:r>
              <a:rPr lang="en" sz="1100">
                <a:solidFill>
                  <a:srgbClr val="188038"/>
                </a:solidFill>
                <a:latin typeface="Arimo"/>
                <a:ea typeface="Arimo"/>
                <a:cs typeface="Arimo"/>
                <a:sym typeface="Arimo"/>
              </a:rPr>
              <a:t>analytics</a:t>
            </a:r>
            <a:r>
              <a:rPr lang="en" sz="1100">
                <a:solidFill>
                  <a:schemeClr val="lt1"/>
                </a:solidFill>
                <a:latin typeface="Arimo"/>
                <a:ea typeface="Arimo"/>
                <a:cs typeface="Arimo"/>
                <a:sym typeface="Arimo"/>
              </a:rPr>
              <a:t>: cleaned and modeled data for analysis (Updated data from production db or from raw_data schema)</a:t>
            </a:r>
            <a:br>
              <a:rPr lang="en" sz="1100">
                <a:solidFill>
                  <a:schemeClr val="lt1"/>
                </a:solidFill>
                <a:latin typeface="Arimo"/>
                <a:ea typeface="Arimo"/>
                <a:cs typeface="Arimo"/>
                <a:sym typeface="Arimo"/>
              </a:rPr>
            </a:br>
            <a:endParaRPr sz="1100">
              <a:solidFill>
                <a:schemeClr val="lt1"/>
              </a:solidFill>
              <a:latin typeface="Arimo"/>
              <a:ea typeface="Arimo"/>
              <a:cs typeface="Arimo"/>
              <a:sym typeface="Arimo"/>
            </a:endParaRPr>
          </a:p>
          <a:p>
            <a:pPr indent="0" lvl="0" marL="0" rtl="0" algn="l">
              <a:spcBef>
                <a:spcPts val="0"/>
              </a:spcBef>
              <a:spcAft>
                <a:spcPts val="0"/>
              </a:spcAft>
              <a:buClr>
                <a:schemeClr val="lt1"/>
              </a:buClr>
              <a:buSzPts val="1100"/>
              <a:buFont typeface="Arial"/>
              <a:buNone/>
            </a:pPr>
            <a:r>
              <a:rPr lang="en" sz="1100">
                <a:solidFill>
                  <a:srgbClr val="188038"/>
                </a:solidFill>
                <a:latin typeface="Arimo"/>
                <a:ea typeface="Arimo"/>
                <a:cs typeface="Arimo"/>
                <a:sym typeface="Arimo"/>
              </a:rPr>
              <a:t>production</a:t>
            </a:r>
            <a:r>
              <a:rPr lang="en" sz="1100">
                <a:solidFill>
                  <a:schemeClr val="lt1"/>
                </a:solidFill>
                <a:latin typeface="Arimo"/>
                <a:ea typeface="Arimo"/>
                <a:cs typeface="Arimo"/>
                <a:sym typeface="Arimo"/>
              </a:rPr>
              <a:t>: finalized models ready for business use (star schema modeling). </a:t>
            </a:r>
            <a:r>
              <a:rPr lang="en" sz="1100" u="sng">
                <a:solidFill>
                  <a:srgbClr val="FF0000"/>
                </a:solidFill>
                <a:latin typeface="Arimo"/>
                <a:ea typeface="Arimo"/>
                <a:cs typeface="Arimo"/>
                <a:sym typeface="Arimo"/>
                <a:hlinkClick r:id="rId4">
                  <a:extLst>
                    <a:ext uri="{A12FA001-AC4F-418D-AE19-62706E023703}">
                      <ahyp:hlinkClr val="tx"/>
                    </a:ext>
                  </a:extLst>
                </a:hlinkClick>
              </a:rPr>
              <a:t>Click here for my full code on airflow</a:t>
            </a:r>
            <a:endParaRPr sz="1100">
              <a:solidFill>
                <a:srgbClr val="FF0000"/>
              </a:solidFill>
              <a:latin typeface="Arimo"/>
              <a:ea typeface="Arimo"/>
              <a:cs typeface="Arimo"/>
              <a:sym typeface="Arimo"/>
            </a:endParaRPr>
          </a:p>
          <a:p>
            <a:pPr indent="0" lvl="0" marL="0" rtl="0" algn="l">
              <a:spcBef>
                <a:spcPts val="0"/>
              </a:spcBef>
              <a:spcAft>
                <a:spcPts val="0"/>
              </a:spcAft>
              <a:buNone/>
            </a:pPr>
            <a:r>
              <a:t/>
            </a:r>
            <a:endParaRPr sz="1200">
              <a:solidFill>
                <a:schemeClr val="dk1"/>
              </a:solidFill>
              <a:latin typeface="Arimo"/>
              <a:ea typeface="Arimo"/>
              <a:cs typeface="Arimo"/>
              <a:sym typeface="Arim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pic>
        <p:nvPicPr>
          <p:cNvPr id="1465" name="Google Shape;1465;p101"/>
          <p:cNvPicPr preferRelativeResize="0"/>
          <p:nvPr/>
        </p:nvPicPr>
        <p:blipFill>
          <a:blip r:embed="rId3">
            <a:alphaModFix/>
          </a:blip>
          <a:stretch>
            <a:fillRect/>
          </a:stretch>
        </p:blipFill>
        <p:spPr>
          <a:xfrm>
            <a:off x="208425" y="277500"/>
            <a:ext cx="4762675" cy="4421974"/>
          </a:xfrm>
          <a:prstGeom prst="rect">
            <a:avLst/>
          </a:prstGeom>
          <a:noFill/>
          <a:ln>
            <a:noFill/>
          </a:ln>
        </p:spPr>
      </p:pic>
      <p:sp>
        <p:nvSpPr>
          <p:cNvPr id="1466" name="Google Shape;1466;p101"/>
          <p:cNvSpPr txBox="1"/>
          <p:nvPr/>
        </p:nvSpPr>
        <p:spPr>
          <a:xfrm>
            <a:off x="5193100" y="272875"/>
            <a:ext cx="3753900" cy="45873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1200"/>
              </a:spcBef>
              <a:spcAft>
                <a:spcPts val="0"/>
              </a:spcAft>
              <a:buClr>
                <a:schemeClr val="lt1"/>
              </a:buClr>
              <a:buSzPct val="100000"/>
              <a:buFont typeface="Arial"/>
              <a:buNone/>
            </a:pPr>
            <a:r>
              <a:rPr b="1" lang="en" sz="1100">
                <a:solidFill>
                  <a:schemeClr val="lt1"/>
                </a:solidFill>
              </a:rPr>
              <a:t>Dimension Tables:</a:t>
            </a:r>
            <a:endParaRPr b="1" sz="1100">
              <a:solidFill>
                <a:schemeClr val="lt1"/>
              </a:solidFill>
            </a:endParaRPr>
          </a:p>
          <a:p>
            <a:pPr indent="-287972" lvl="0" marL="457200" rtl="0" algn="l">
              <a:lnSpc>
                <a:spcPct val="115000"/>
              </a:lnSpc>
              <a:spcBef>
                <a:spcPts val="1200"/>
              </a:spcBef>
              <a:spcAft>
                <a:spcPts val="0"/>
              </a:spcAft>
              <a:buClr>
                <a:schemeClr val="lt1"/>
              </a:buClr>
              <a:buSzPct val="100000"/>
              <a:buChar char="●"/>
            </a:pPr>
            <a:r>
              <a:rPr b="1" lang="en" sz="1100">
                <a:solidFill>
                  <a:srgbClr val="188038"/>
                </a:solidFill>
                <a:latin typeface="Roboto Mono"/>
                <a:ea typeface="Roboto Mono"/>
                <a:cs typeface="Roboto Mono"/>
                <a:sym typeface="Roboto Mono"/>
              </a:rPr>
              <a:t>dim_users</a:t>
            </a:r>
            <a:r>
              <a:rPr lang="en" sz="1100">
                <a:solidFill>
                  <a:schemeClr val="lt1"/>
                </a:solidFill>
              </a:rPr>
              <a:t>: Stores user profile details such as name, birth date, gender, email, and phone number.</a:t>
            </a:r>
            <a:br>
              <a:rPr lang="en" sz="1100">
                <a:solidFill>
                  <a:schemeClr val="lt1"/>
                </a:solidFill>
              </a:rPr>
            </a:br>
            <a:endParaRPr sz="1100">
              <a:solidFill>
                <a:schemeClr val="lt1"/>
              </a:solidFill>
            </a:endParaRPr>
          </a:p>
          <a:p>
            <a:pPr indent="-287972" lvl="0" marL="457200" rtl="0" algn="l">
              <a:lnSpc>
                <a:spcPct val="115000"/>
              </a:lnSpc>
              <a:spcBef>
                <a:spcPts val="0"/>
              </a:spcBef>
              <a:spcAft>
                <a:spcPts val="0"/>
              </a:spcAft>
              <a:buClr>
                <a:schemeClr val="lt1"/>
              </a:buClr>
              <a:buSzPct val="100000"/>
              <a:buChar char="●"/>
            </a:pPr>
            <a:r>
              <a:rPr b="1" lang="en" sz="1100">
                <a:solidFill>
                  <a:srgbClr val="188038"/>
                </a:solidFill>
                <a:latin typeface="Roboto Mono"/>
                <a:ea typeface="Roboto Mono"/>
                <a:cs typeface="Roboto Mono"/>
                <a:sym typeface="Roboto Mono"/>
              </a:rPr>
              <a:t>dim_rooms</a:t>
            </a:r>
            <a:r>
              <a:rPr lang="en" sz="1100">
                <a:solidFill>
                  <a:schemeClr val="lt1"/>
                </a:solidFill>
              </a:rPr>
              <a:t>: Contains room metadata including room name, type, floor, and associated hotel.</a:t>
            </a:r>
            <a:br>
              <a:rPr lang="en" sz="1100">
                <a:solidFill>
                  <a:schemeClr val="lt1"/>
                </a:solidFill>
              </a:rPr>
            </a:br>
            <a:endParaRPr sz="1100">
              <a:solidFill>
                <a:schemeClr val="lt1"/>
              </a:solidFill>
            </a:endParaRPr>
          </a:p>
          <a:p>
            <a:pPr indent="-287972" lvl="0" marL="457200" rtl="0" algn="l">
              <a:lnSpc>
                <a:spcPct val="115000"/>
              </a:lnSpc>
              <a:spcBef>
                <a:spcPts val="0"/>
              </a:spcBef>
              <a:spcAft>
                <a:spcPts val="0"/>
              </a:spcAft>
              <a:buClr>
                <a:schemeClr val="lt1"/>
              </a:buClr>
              <a:buSzPct val="100000"/>
              <a:buChar char="●"/>
            </a:pPr>
            <a:r>
              <a:rPr b="1" lang="en" sz="1100">
                <a:solidFill>
                  <a:srgbClr val="188038"/>
                </a:solidFill>
                <a:latin typeface="Roboto Mono"/>
                <a:ea typeface="Roboto Mono"/>
                <a:cs typeface="Roboto Mono"/>
                <a:sym typeface="Roboto Mono"/>
              </a:rPr>
              <a:t>dim_hotel</a:t>
            </a:r>
            <a:r>
              <a:rPr lang="en" sz="1100">
                <a:solidFill>
                  <a:schemeClr val="lt1"/>
                </a:solidFill>
              </a:rPr>
              <a:t>: Describes hotels by name and type.</a:t>
            </a:r>
            <a:br>
              <a:rPr lang="en" sz="1100">
                <a:solidFill>
                  <a:schemeClr val="lt1"/>
                </a:solidFill>
              </a:rPr>
            </a:br>
            <a:endParaRPr sz="1100">
              <a:solidFill>
                <a:schemeClr val="lt1"/>
              </a:solidFill>
            </a:endParaRPr>
          </a:p>
          <a:p>
            <a:pPr indent="-287972" lvl="0" marL="457200" rtl="0" algn="l">
              <a:lnSpc>
                <a:spcPct val="115000"/>
              </a:lnSpc>
              <a:spcBef>
                <a:spcPts val="0"/>
              </a:spcBef>
              <a:spcAft>
                <a:spcPts val="0"/>
              </a:spcAft>
              <a:buClr>
                <a:schemeClr val="lt1"/>
              </a:buClr>
              <a:buSzPct val="100000"/>
              <a:buChar char="●"/>
            </a:pPr>
            <a:r>
              <a:rPr b="1" lang="en" sz="1100">
                <a:solidFill>
                  <a:srgbClr val="188038"/>
                </a:solidFill>
                <a:latin typeface="Roboto Mono"/>
                <a:ea typeface="Roboto Mono"/>
                <a:cs typeface="Roboto Mono"/>
                <a:sym typeface="Roboto Mono"/>
              </a:rPr>
              <a:t>dim_payment_method</a:t>
            </a:r>
            <a:r>
              <a:rPr lang="en" sz="1100">
                <a:solidFill>
                  <a:schemeClr val="lt1"/>
                </a:solidFill>
              </a:rPr>
              <a:t>: Lists available payment methods and associated third-party names.</a:t>
            </a:r>
            <a:br>
              <a:rPr lang="en" sz="1100">
                <a:solidFill>
                  <a:schemeClr val="lt1"/>
                </a:solidFill>
              </a:rPr>
            </a:br>
            <a:endParaRPr sz="1100">
              <a:solidFill>
                <a:schemeClr val="lt1"/>
              </a:solidFill>
            </a:endParaRPr>
          </a:p>
          <a:p>
            <a:pPr indent="-287972" lvl="0" marL="457200" rtl="0" algn="l">
              <a:lnSpc>
                <a:spcPct val="115000"/>
              </a:lnSpc>
              <a:spcBef>
                <a:spcPts val="0"/>
              </a:spcBef>
              <a:spcAft>
                <a:spcPts val="0"/>
              </a:spcAft>
              <a:buClr>
                <a:schemeClr val="lt1"/>
              </a:buClr>
              <a:buSzPct val="100000"/>
              <a:buChar char="●"/>
            </a:pPr>
            <a:r>
              <a:rPr b="1" lang="en" sz="1100">
                <a:solidFill>
                  <a:srgbClr val="188038"/>
                </a:solidFill>
                <a:latin typeface="Roboto Mono"/>
                <a:ea typeface="Roboto Mono"/>
                <a:cs typeface="Roboto Mono"/>
                <a:sym typeface="Roboto Mono"/>
              </a:rPr>
              <a:t>dim_voucher</a:t>
            </a:r>
            <a:r>
              <a:rPr lang="en" sz="1100">
                <a:solidFill>
                  <a:schemeClr val="lt1"/>
                </a:solidFill>
              </a:rPr>
              <a:t>: Holds information on promotional campaigns, discount types and values, and validity periods.</a:t>
            </a:r>
            <a:br>
              <a:rPr lang="en" sz="1100">
                <a:solidFill>
                  <a:schemeClr val="lt1"/>
                </a:solidFill>
              </a:rPr>
            </a:br>
            <a:endParaRPr sz="1100">
              <a:solidFill>
                <a:schemeClr val="lt1"/>
              </a:solidFill>
            </a:endParaRPr>
          </a:p>
          <a:p>
            <a:pPr indent="0" lvl="0" marL="0" rtl="0" algn="l">
              <a:lnSpc>
                <a:spcPct val="115000"/>
              </a:lnSpc>
              <a:spcBef>
                <a:spcPts val="1200"/>
              </a:spcBef>
              <a:spcAft>
                <a:spcPts val="0"/>
              </a:spcAft>
              <a:buClr>
                <a:schemeClr val="lt1"/>
              </a:buClr>
              <a:buSzPct val="100000"/>
              <a:buFont typeface="Arial"/>
              <a:buNone/>
            </a:pPr>
            <a:r>
              <a:rPr b="1" lang="en" sz="1100">
                <a:solidFill>
                  <a:schemeClr val="lt1"/>
                </a:solidFill>
              </a:rPr>
              <a:t> Fact Tables:</a:t>
            </a:r>
            <a:endParaRPr b="1" sz="1100">
              <a:solidFill>
                <a:schemeClr val="lt1"/>
              </a:solidFill>
            </a:endParaRPr>
          </a:p>
          <a:p>
            <a:pPr indent="-287972" lvl="0" marL="457200" rtl="0" algn="l">
              <a:lnSpc>
                <a:spcPct val="115000"/>
              </a:lnSpc>
              <a:spcBef>
                <a:spcPts val="1200"/>
              </a:spcBef>
              <a:spcAft>
                <a:spcPts val="0"/>
              </a:spcAft>
              <a:buClr>
                <a:schemeClr val="lt1"/>
              </a:buClr>
              <a:buSzPct val="100000"/>
              <a:buChar char="●"/>
            </a:pPr>
            <a:r>
              <a:rPr b="1" lang="en" sz="1100">
                <a:solidFill>
                  <a:srgbClr val="188038"/>
                </a:solidFill>
                <a:latin typeface="Roboto Mono"/>
                <a:ea typeface="Roboto Mono"/>
                <a:cs typeface="Roboto Mono"/>
                <a:sym typeface="Roboto Mono"/>
              </a:rPr>
              <a:t>fact_reservations</a:t>
            </a:r>
            <a:r>
              <a:rPr lang="en" sz="1100">
                <a:solidFill>
                  <a:schemeClr val="lt1"/>
                </a:solidFill>
              </a:rPr>
              <a:t>: Captures reservation events, including check-in/out dates, total price, discounts, and status. Links to users, hotels, and vouchers.</a:t>
            </a:r>
            <a:br>
              <a:rPr lang="en" sz="1100">
                <a:solidFill>
                  <a:schemeClr val="lt1"/>
                </a:solidFill>
              </a:rPr>
            </a:br>
            <a:endParaRPr sz="1100">
              <a:solidFill>
                <a:schemeClr val="lt1"/>
              </a:solidFill>
            </a:endParaRPr>
          </a:p>
          <a:p>
            <a:pPr indent="-287972" lvl="0" marL="457200" rtl="0" algn="l">
              <a:lnSpc>
                <a:spcPct val="115000"/>
              </a:lnSpc>
              <a:spcBef>
                <a:spcPts val="0"/>
              </a:spcBef>
              <a:spcAft>
                <a:spcPts val="0"/>
              </a:spcAft>
              <a:buClr>
                <a:schemeClr val="lt1"/>
              </a:buClr>
              <a:buSzPct val="100000"/>
              <a:buChar char="●"/>
            </a:pPr>
            <a:r>
              <a:rPr b="1" lang="en" sz="1100">
                <a:solidFill>
                  <a:srgbClr val="188038"/>
                </a:solidFill>
                <a:latin typeface="Roboto Mono"/>
                <a:ea typeface="Roboto Mono"/>
                <a:cs typeface="Roboto Mono"/>
                <a:sym typeface="Roboto Mono"/>
              </a:rPr>
              <a:t>fact_payment</a:t>
            </a:r>
            <a:r>
              <a:rPr lang="en" sz="1100">
                <a:solidFill>
                  <a:schemeClr val="lt1"/>
                </a:solidFill>
              </a:rPr>
              <a:t>: Records payment transactions linked to reservations, with details on amount, method, and timestamps.</a:t>
            </a:r>
            <a:br>
              <a:rPr lang="en" sz="1100">
                <a:solidFill>
                  <a:schemeClr val="lt1"/>
                </a:solidFill>
              </a:rPr>
            </a:br>
            <a:endParaRPr sz="1100">
              <a:solidFill>
                <a:schemeClr val="lt1"/>
              </a:solidFill>
            </a:endParaRPr>
          </a:p>
          <a:p>
            <a:pPr indent="-287972" lvl="0" marL="457200" rtl="0" algn="l">
              <a:lnSpc>
                <a:spcPct val="115000"/>
              </a:lnSpc>
              <a:spcBef>
                <a:spcPts val="0"/>
              </a:spcBef>
              <a:spcAft>
                <a:spcPts val="0"/>
              </a:spcAft>
              <a:buClr>
                <a:schemeClr val="lt1"/>
              </a:buClr>
              <a:buSzPct val="100000"/>
              <a:buChar char="●"/>
            </a:pPr>
            <a:r>
              <a:rPr b="1" lang="en" sz="1100">
                <a:solidFill>
                  <a:srgbClr val="188038"/>
                </a:solidFill>
                <a:latin typeface="Roboto Mono"/>
                <a:ea typeface="Roboto Mono"/>
                <a:cs typeface="Roboto Mono"/>
                <a:sym typeface="Roboto Mono"/>
              </a:rPr>
              <a:t>fact_stay</a:t>
            </a:r>
            <a:r>
              <a:rPr lang="en" sz="1100">
                <a:solidFill>
                  <a:schemeClr val="lt1"/>
                </a:solidFill>
              </a:rPr>
              <a:t>: Tracks actual user stays, linking back to reservations, users, hotels, and room details.</a:t>
            </a:r>
            <a:endParaRPr sz="1100">
              <a:solidFill>
                <a:schemeClr val="lt1"/>
              </a:solidFill>
            </a:endParaRPr>
          </a:p>
          <a:p>
            <a:pPr indent="0" lvl="0" marL="0" rtl="0" algn="l">
              <a:spcBef>
                <a:spcPts val="1200"/>
              </a:spcBef>
              <a:spcAft>
                <a:spcPts val="0"/>
              </a:spcAft>
              <a:buNone/>
            </a:pPr>
            <a:r>
              <a:t/>
            </a:r>
            <a:endParaRPr sz="1200">
              <a:solidFill>
                <a:schemeClr val="dk1"/>
              </a:solidFill>
              <a:latin typeface="Arimo"/>
              <a:ea typeface="Arimo"/>
              <a:cs typeface="Arimo"/>
              <a:sym typeface="Arim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pic>
        <p:nvPicPr>
          <p:cNvPr id="1471" name="Google Shape;1471;p102"/>
          <p:cNvPicPr preferRelativeResize="0"/>
          <p:nvPr/>
        </p:nvPicPr>
        <p:blipFill>
          <a:blip r:embed="rId3">
            <a:alphaModFix/>
          </a:blip>
          <a:stretch>
            <a:fillRect/>
          </a:stretch>
        </p:blipFill>
        <p:spPr>
          <a:xfrm>
            <a:off x="208425" y="277500"/>
            <a:ext cx="4762675" cy="4421974"/>
          </a:xfrm>
          <a:prstGeom prst="rect">
            <a:avLst/>
          </a:prstGeom>
          <a:noFill/>
          <a:ln>
            <a:noFill/>
          </a:ln>
        </p:spPr>
      </p:pic>
      <p:sp>
        <p:nvSpPr>
          <p:cNvPr id="1472" name="Google Shape;1472;p102"/>
          <p:cNvSpPr txBox="1"/>
          <p:nvPr/>
        </p:nvSpPr>
        <p:spPr>
          <a:xfrm>
            <a:off x="5193100" y="272875"/>
            <a:ext cx="3753900" cy="4587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400"/>
              </a:spcBef>
              <a:spcAft>
                <a:spcPts val="0"/>
              </a:spcAft>
              <a:buNone/>
            </a:pPr>
            <a:r>
              <a:rPr b="1" lang="en" sz="1300">
                <a:solidFill>
                  <a:schemeClr val="lt1"/>
                </a:solidFill>
              </a:rPr>
              <a:t>Purpose &amp; Benefit:</a:t>
            </a:r>
            <a:endParaRPr b="1" sz="1300">
              <a:solidFill>
                <a:schemeClr val="lt1"/>
              </a:solidFill>
            </a:endParaRPr>
          </a:p>
          <a:p>
            <a:pPr indent="0" lvl="0" marL="0" rtl="0" algn="l">
              <a:lnSpc>
                <a:spcPct val="115000"/>
              </a:lnSpc>
              <a:spcBef>
                <a:spcPts val="1200"/>
              </a:spcBef>
              <a:spcAft>
                <a:spcPts val="0"/>
              </a:spcAft>
              <a:buNone/>
            </a:pPr>
            <a:r>
              <a:rPr lang="en" sz="1100">
                <a:solidFill>
                  <a:schemeClr val="lt1"/>
                </a:solidFill>
              </a:rPr>
              <a:t>This model enables robust reporting and analytics by separating static descriptive data (dimensions) from dynamic transaction data (facts). It supports use cases for:</a:t>
            </a:r>
            <a:endParaRPr sz="1100">
              <a:solidFill>
                <a:schemeClr val="lt1"/>
              </a:solidFill>
            </a:endParaRPr>
          </a:p>
          <a:p>
            <a:pPr indent="-298450" lvl="0" marL="457200" rtl="0" algn="l">
              <a:lnSpc>
                <a:spcPct val="115000"/>
              </a:lnSpc>
              <a:spcBef>
                <a:spcPts val="1200"/>
              </a:spcBef>
              <a:spcAft>
                <a:spcPts val="0"/>
              </a:spcAft>
              <a:buClr>
                <a:schemeClr val="lt1"/>
              </a:buClr>
              <a:buSzPts val="1100"/>
              <a:buChar char="●"/>
            </a:pPr>
            <a:r>
              <a:rPr lang="en" sz="1100">
                <a:solidFill>
                  <a:schemeClr val="lt1"/>
                </a:solidFill>
              </a:rPr>
              <a:t>Reservation and occupancy analysis</a:t>
            </a:r>
            <a:br>
              <a:rPr lang="en" sz="1100">
                <a:solidFill>
                  <a:schemeClr val="lt1"/>
                </a:solidFill>
              </a:rPr>
            </a:b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a:solidFill>
                  <a:schemeClr val="lt1"/>
                </a:solidFill>
              </a:rPr>
              <a:t>Revenue tracking</a:t>
            </a:r>
            <a:br>
              <a:rPr lang="en" sz="1100">
                <a:solidFill>
                  <a:schemeClr val="lt1"/>
                </a:solidFill>
              </a:rPr>
            </a:b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a:solidFill>
                  <a:schemeClr val="lt1"/>
                </a:solidFill>
              </a:rPr>
              <a:t>Campaign effectiveness</a:t>
            </a:r>
            <a:br>
              <a:rPr lang="en" sz="1100">
                <a:solidFill>
                  <a:schemeClr val="lt1"/>
                </a:solidFill>
              </a:rPr>
            </a:b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a:solidFill>
                  <a:schemeClr val="lt1"/>
                </a:solidFill>
              </a:rPr>
              <a:t>User behavior insights</a:t>
            </a:r>
            <a:br>
              <a:rPr lang="en" sz="1100">
                <a:solidFill>
                  <a:schemeClr val="lt1"/>
                </a:solidFill>
              </a:rPr>
            </a:br>
            <a:endParaRPr sz="1100">
              <a:solidFill>
                <a:schemeClr val="lt1"/>
              </a:solidFill>
            </a:endParaRPr>
          </a:p>
          <a:p>
            <a:pPr indent="0" lvl="0" marL="0" rtl="0" algn="l">
              <a:lnSpc>
                <a:spcPct val="115000"/>
              </a:lnSpc>
              <a:spcBef>
                <a:spcPts val="1200"/>
              </a:spcBef>
              <a:spcAft>
                <a:spcPts val="0"/>
              </a:spcAft>
              <a:buNone/>
            </a:pPr>
            <a:r>
              <a:rPr lang="en" sz="1100">
                <a:solidFill>
                  <a:schemeClr val="lt1"/>
                </a:solidFill>
              </a:rPr>
              <a:t>This design is scalable and ready to be transformed into dedicated </a:t>
            </a:r>
            <a:r>
              <a:rPr b="1" lang="en" sz="1100">
                <a:solidFill>
                  <a:schemeClr val="lt1"/>
                </a:solidFill>
              </a:rPr>
              <a:t>data marts</a:t>
            </a:r>
            <a:r>
              <a:rPr lang="en" sz="1100">
                <a:solidFill>
                  <a:schemeClr val="lt1"/>
                </a:solidFill>
              </a:rPr>
              <a:t> for different departments like Finance, Marketing, or Management (BOD).</a:t>
            </a:r>
            <a:endParaRPr sz="1100">
              <a:solidFill>
                <a:schemeClr val="lt1"/>
              </a:solidFill>
            </a:endParaRPr>
          </a:p>
          <a:p>
            <a:pPr indent="0" lvl="0" marL="457200" rtl="0" algn="l">
              <a:lnSpc>
                <a:spcPct val="115000"/>
              </a:lnSpc>
              <a:spcBef>
                <a:spcPts val="1200"/>
              </a:spcBef>
              <a:spcAft>
                <a:spcPts val="0"/>
              </a:spcAft>
              <a:buNone/>
            </a:pPr>
            <a:r>
              <a:t/>
            </a:r>
            <a:endParaRPr b="1" sz="1100">
              <a:solidFill>
                <a:schemeClr val="lt1"/>
              </a:solidFill>
            </a:endParaRPr>
          </a:p>
          <a:p>
            <a:pPr indent="0" lvl="0" marL="0" rtl="0" algn="l">
              <a:spcBef>
                <a:spcPts val="1200"/>
              </a:spcBef>
              <a:spcAft>
                <a:spcPts val="0"/>
              </a:spcAft>
              <a:buNone/>
            </a:pPr>
            <a:r>
              <a:t/>
            </a:r>
            <a:endParaRPr sz="1200">
              <a:solidFill>
                <a:schemeClr val="dk1"/>
              </a:solidFill>
              <a:latin typeface="Arimo"/>
              <a:ea typeface="Arimo"/>
              <a:cs typeface="Arimo"/>
              <a:sym typeface="Arim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103"/>
          <p:cNvSpPr txBox="1"/>
          <p:nvPr/>
        </p:nvSpPr>
        <p:spPr>
          <a:xfrm>
            <a:off x="692075" y="375600"/>
            <a:ext cx="7638600" cy="431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lt1"/>
              </a:buClr>
              <a:buSzPts val="1100"/>
              <a:buFont typeface="Arial"/>
              <a:buNone/>
            </a:pPr>
            <a:r>
              <a:rPr lang="en" sz="1100">
                <a:solidFill>
                  <a:schemeClr val="lt1"/>
                </a:solidFill>
              </a:rPr>
              <a:t>To manage data access securely, we create </a:t>
            </a:r>
            <a:r>
              <a:rPr b="1" lang="en" sz="1100">
                <a:solidFill>
                  <a:schemeClr val="lt1"/>
                </a:solidFill>
              </a:rPr>
              <a:t>user roles/groups</a:t>
            </a:r>
            <a:r>
              <a:rPr lang="en" sz="1100">
                <a:solidFill>
                  <a:schemeClr val="lt1"/>
                </a:solidFill>
              </a:rPr>
              <a:t> and assign them permissions based on their department needs.</a:t>
            </a:r>
            <a:endParaRPr sz="1100">
              <a:solidFill>
                <a:schemeClr val="lt1"/>
              </a:solidFill>
            </a:endParaRPr>
          </a:p>
          <a:p>
            <a:pPr indent="0" lvl="0" marL="0" rtl="0" algn="l">
              <a:lnSpc>
                <a:spcPct val="115000"/>
              </a:lnSpc>
              <a:spcBef>
                <a:spcPts val="1200"/>
              </a:spcBef>
              <a:spcAft>
                <a:spcPts val="0"/>
              </a:spcAft>
              <a:buClr>
                <a:schemeClr val="lt1"/>
              </a:buClr>
              <a:buSzPts val="1100"/>
              <a:buFont typeface="Arial"/>
              <a:buNone/>
            </a:pPr>
            <a:r>
              <a:rPr lang="en" sz="1100">
                <a:solidFill>
                  <a:schemeClr val="lt1"/>
                </a:solidFill>
              </a:rPr>
              <a:t>For example:</a:t>
            </a:r>
            <a:endParaRPr sz="1100">
              <a:solidFill>
                <a:schemeClr val="lt1"/>
              </a:solidFill>
            </a:endParaRPr>
          </a:p>
          <a:p>
            <a:pPr indent="-298450" lvl="0" marL="457200" rtl="0" algn="l">
              <a:lnSpc>
                <a:spcPct val="115000"/>
              </a:lnSpc>
              <a:spcBef>
                <a:spcPts val="1200"/>
              </a:spcBef>
              <a:spcAft>
                <a:spcPts val="0"/>
              </a:spcAft>
              <a:buClr>
                <a:schemeClr val="lt1"/>
              </a:buClr>
              <a:buSzPts val="1100"/>
              <a:buChar char="●"/>
            </a:pPr>
            <a:r>
              <a:rPr lang="en" sz="1100">
                <a:solidFill>
                  <a:schemeClr val="lt1"/>
                </a:solidFill>
              </a:rPr>
              <a:t>The </a:t>
            </a:r>
            <a:r>
              <a:rPr b="1" lang="en" sz="1100">
                <a:solidFill>
                  <a:srgbClr val="188038"/>
                </a:solidFill>
                <a:latin typeface="Roboto Mono"/>
                <a:ea typeface="Roboto Mono"/>
                <a:cs typeface="Roboto Mono"/>
                <a:sym typeface="Roboto Mono"/>
              </a:rPr>
              <a:t>data_team</a:t>
            </a:r>
            <a:r>
              <a:rPr lang="en" sz="1100">
                <a:solidFill>
                  <a:schemeClr val="lt1"/>
                </a:solidFill>
              </a:rPr>
              <a:t> role is granted full access (read/write) to all schemas (</a:t>
            </a:r>
            <a:r>
              <a:rPr lang="en" sz="1100">
                <a:solidFill>
                  <a:srgbClr val="188038"/>
                </a:solidFill>
                <a:latin typeface="Roboto Mono"/>
                <a:ea typeface="Roboto Mono"/>
                <a:cs typeface="Roboto Mono"/>
                <a:sym typeface="Roboto Mono"/>
              </a:rPr>
              <a:t>raw_data</a:t>
            </a:r>
            <a:r>
              <a:rPr lang="en" sz="1100">
                <a:solidFill>
                  <a:schemeClr val="lt1"/>
                </a:solidFill>
              </a:rPr>
              <a:t>, </a:t>
            </a:r>
            <a:r>
              <a:rPr lang="en" sz="1100">
                <a:solidFill>
                  <a:srgbClr val="188038"/>
                </a:solidFill>
                <a:latin typeface="Roboto Mono"/>
                <a:ea typeface="Roboto Mono"/>
                <a:cs typeface="Roboto Mono"/>
                <a:sym typeface="Roboto Mono"/>
              </a:rPr>
              <a:t>analytics</a:t>
            </a:r>
            <a:r>
              <a:rPr lang="en" sz="1100">
                <a:solidFill>
                  <a:schemeClr val="lt1"/>
                </a:solidFill>
              </a:rPr>
              <a:t>, </a:t>
            </a:r>
            <a:r>
              <a:rPr lang="en" sz="1100">
                <a:solidFill>
                  <a:srgbClr val="188038"/>
                </a:solidFill>
                <a:latin typeface="Roboto Mono"/>
                <a:ea typeface="Roboto Mono"/>
                <a:cs typeface="Roboto Mono"/>
                <a:sym typeface="Roboto Mono"/>
              </a:rPr>
              <a:t>production</a:t>
            </a:r>
            <a:r>
              <a:rPr lang="en" sz="1100">
                <a:solidFill>
                  <a:schemeClr val="lt1"/>
                </a:solidFill>
              </a:rPr>
              <a:t>).</a:t>
            </a:r>
            <a:br>
              <a:rPr lang="en" sz="1100">
                <a:solidFill>
                  <a:schemeClr val="lt1"/>
                </a:solidFill>
              </a:rPr>
            </a:b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a:solidFill>
                  <a:schemeClr val="lt1"/>
                </a:solidFill>
              </a:rPr>
              <a:t>The </a:t>
            </a:r>
            <a:r>
              <a:rPr b="1" lang="en" sz="1100">
                <a:solidFill>
                  <a:srgbClr val="188038"/>
                </a:solidFill>
                <a:latin typeface="Roboto Mono"/>
                <a:ea typeface="Roboto Mono"/>
                <a:cs typeface="Roboto Mono"/>
                <a:sym typeface="Roboto Mono"/>
              </a:rPr>
              <a:t>finance_team</a:t>
            </a:r>
            <a:r>
              <a:rPr lang="en" sz="1100">
                <a:solidFill>
                  <a:schemeClr val="lt1"/>
                </a:solidFill>
              </a:rPr>
              <a:t> role is granted read-only access to the </a:t>
            </a:r>
            <a:r>
              <a:rPr lang="en" sz="1100">
                <a:solidFill>
                  <a:srgbClr val="188038"/>
                </a:solidFill>
                <a:latin typeface="Roboto Mono"/>
                <a:ea typeface="Roboto Mono"/>
                <a:cs typeface="Roboto Mono"/>
                <a:sym typeface="Roboto Mono"/>
              </a:rPr>
              <a:t>mart_finance</a:t>
            </a:r>
            <a:r>
              <a:rPr lang="en" sz="1100">
                <a:solidFill>
                  <a:schemeClr val="lt1"/>
                </a:solidFill>
              </a:rPr>
              <a:t> schema only.</a:t>
            </a:r>
            <a:br>
              <a:rPr lang="en" sz="1100">
                <a:solidFill>
                  <a:schemeClr val="lt1"/>
                </a:solidFill>
              </a:rPr>
            </a:br>
            <a:endParaRPr sz="1100">
              <a:solidFill>
                <a:schemeClr val="lt1"/>
              </a:solidFill>
            </a:endParaRPr>
          </a:p>
          <a:p>
            <a:pPr indent="0" lvl="0" marL="0" rtl="0" algn="l">
              <a:lnSpc>
                <a:spcPct val="115000"/>
              </a:lnSpc>
              <a:spcBef>
                <a:spcPts val="1200"/>
              </a:spcBef>
              <a:spcAft>
                <a:spcPts val="0"/>
              </a:spcAft>
              <a:buClr>
                <a:schemeClr val="lt1"/>
              </a:buClr>
              <a:buSzPts val="1100"/>
              <a:buFont typeface="Arial"/>
              <a:buNone/>
            </a:pPr>
            <a:r>
              <a:rPr lang="en" sz="1100">
                <a:solidFill>
                  <a:schemeClr val="lt1"/>
                </a:solidFill>
              </a:rPr>
              <a:t>Then, we assign users (e.g., Adam to </a:t>
            </a:r>
            <a:r>
              <a:rPr lang="en" sz="1100">
                <a:solidFill>
                  <a:srgbClr val="188038"/>
                </a:solidFill>
                <a:latin typeface="Roboto Mono"/>
                <a:ea typeface="Roboto Mono"/>
                <a:cs typeface="Roboto Mono"/>
                <a:sym typeface="Roboto Mono"/>
              </a:rPr>
              <a:t>data_team</a:t>
            </a:r>
            <a:r>
              <a:rPr lang="en" sz="1100">
                <a:solidFill>
                  <a:schemeClr val="lt1"/>
                </a:solidFill>
              </a:rPr>
              <a:t>, Ranti to </a:t>
            </a:r>
            <a:r>
              <a:rPr lang="en" sz="1100">
                <a:solidFill>
                  <a:srgbClr val="188038"/>
                </a:solidFill>
                <a:latin typeface="Roboto Mono"/>
                <a:ea typeface="Roboto Mono"/>
                <a:cs typeface="Roboto Mono"/>
                <a:sym typeface="Roboto Mono"/>
              </a:rPr>
              <a:t>finance_team</a:t>
            </a:r>
            <a:r>
              <a:rPr lang="en" sz="1100">
                <a:solidFill>
                  <a:schemeClr val="lt1"/>
                </a:solidFill>
              </a:rPr>
              <a:t>) to their respective roles. This approach ensures proper </a:t>
            </a:r>
            <a:r>
              <a:rPr b="1" lang="en" sz="1100">
                <a:solidFill>
                  <a:schemeClr val="lt1"/>
                </a:solidFill>
              </a:rPr>
              <a:t>data governance</a:t>
            </a:r>
            <a:r>
              <a:rPr lang="en" sz="1100">
                <a:solidFill>
                  <a:schemeClr val="lt1"/>
                </a:solidFill>
              </a:rPr>
              <a:t>, </a:t>
            </a:r>
            <a:r>
              <a:rPr b="1" lang="en" sz="1100">
                <a:solidFill>
                  <a:schemeClr val="lt1"/>
                </a:solidFill>
              </a:rPr>
              <a:t>access control</a:t>
            </a:r>
            <a:r>
              <a:rPr lang="en" sz="1100">
                <a:solidFill>
                  <a:schemeClr val="lt1"/>
                </a:solidFill>
              </a:rPr>
              <a:t>, and </a:t>
            </a:r>
            <a:r>
              <a:rPr b="1" lang="en" sz="1100">
                <a:solidFill>
                  <a:schemeClr val="lt1"/>
                </a:solidFill>
              </a:rPr>
              <a:t>security</a:t>
            </a:r>
            <a:r>
              <a:rPr lang="en" sz="1100">
                <a:solidFill>
                  <a:schemeClr val="lt1"/>
                </a:solidFill>
              </a:rPr>
              <a:t>, while allowing teams to work independently with the data they need.</a:t>
            </a:r>
            <a:endParaRPr sz="1100">
              <a:solidFill>
                <a:schemeClr val="lt1"/>
              </a:solidFill>
            </a:endParaRPr>
          </a:p>
          <a:p>
            <a:pPr indent="0" lvl="0" marL="0" rtl="0" algn="l">
              <a:spcBef>
                <a:spcPts val="1200"/>
              </a:spcBef>
              <a:spcAft>
                <a:spcPts val="0"/>
              </a:spcAft>
              <a:buNone/>
            </a:pPr>
            <a:r>
              <a:t/>
            </a:r>
            <a:endParaRPr sz="1200">
              <a:solidFill>
                <a:schemeClr val="dk1"/>
              </a:solidFill>
              <a:latin typeface="Arimo"/>
              <a:ea typeface="Arimo"/>
              <a:cs typeface="Arimo"/>
              <a:sym typeface="Arimo"/>
            </a:endParaRPr>
          </a:p>
          <a:p>
            <a:pPr indent="0" lvl="0" marL="0" rtl="0" algn="l">
              <a:spcBef>
                <a:spcPts val="0"/>
              </a:spcBef>
              <a:spcAft>
                <a:spcPts val="0"/>
              </a:spcAft>
              <a:buNone/>
            </a:pPr>
            <a:r>
              <a:rPr lang="en" sz="1200" u="sng">
                <a:solidFill>
                  <a:srgbClr val="FF0000"/>
                </a:solidFill>
                <a:latin typeface="Arimo"/>
                <a:ea typeface="Arimo"/>
                <a:cs typeface="Arimo"/>
                <a:sym typeface="Arimo"/>
                <a:hlinkClick r:id="rId3">
                  <a:extLst>
                    <a:ext uri="{A12FA001-AC4F-418D-AE19-62706E023703}">
                      <ahyp:hlinkClr val="tx"/>
                    </a:ext>
                  </a:extLst>
                </a:hlinkClick>
              </a:rPr>
              <a:t>Click here for Detail Query..</a:t>
            </a:r>
            <a:endParaRPr sz="1200">
              <a:solidFill>
                <a:srgbClr val="FF0000"/>
              </a:solidFill>
              <a:latin typeface="Arimo"/>
              <a:ea typeface="Arimo"/>
              <a:cs typeface="Arimo"/>
              <a:sym typeface="Arim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04"/>
          <p:cNvSpPr txBox="1"/>
          <p:nvPr/>
        </p:nvSpPr>
        <p:spPr>
          <a:xfrm>
            <a:off x="692075" y="375600"/>
            <a:ext cx="7638600" cy="431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lt1"/>
              </a:buClr>
              <a:buSzPts val="1100"/>
              <a:buFont typeface="Arial"/>
              <a:buNone/>
            </a:pPr>
            <a:r>
              <a:rPr b="1" lang="en" sz="1300">
                <a:solidFill>
                  <a:schemeClr val="lt1"/>
                </a:solidFill>
              </a:rPr>
              <a:t>Future Improvement: Manual Mapping with NocoDB</a:t>
            </a:r>
            <a:endParaRPr b="1" sz="1300">
              <a:solidFill>
                <a:schemeClr val="lt1"/>
              </a:solidFill>
            </a:endParaRPr>
          </a:p>
          <a:p>
            <a:pPr indent="0" lvl="0" marL="0" rtl="0" algn="l">
              <a:lnSpc>
                <a:spcPct val="115000"/>
              </a:lnSpc>
              <a:spcBef>
                <a:spcPts val="1200"/>
              </a:spcBef>
              <a:spcAft>
                <a:spcPts val="0"/>
              </a:spcAft>
              <a:buClr>
                <a:schemeClr val="lt1"/>
              </a:buClr>
              <a:buSzPts val="1100"/>
              <a:buFont typeface="Arial"/>
              <a:buNone/>
            </a:pPr>
            <a:r>
              <a:rPr lang="en" sz="1100">
                <a:solidFill>
                  <a:schemeClr val="lt1"/>
                </a:solidFill>
              </a:rPr>
              <a:t>In the future, i will plan to introduce </a:t>
            </a:r>
            <a:r>
              <a:rPr b="1" lang="en" sz="1100">
                <a:solidFill>
                  <a:schemeClr val="lt1"/>
                </a:solidFill>
              </a:rPr>
              <a:t>NocoDB</a:t>
            </a:r>
            <a:r>
              <a:rPr lang="en" sz="1100">
                <a:solidFill>
                  <a:schemeClr val="lt1"/>
                </a:solidFill>
              </a:rPr>
              <a:t> as a lightweight no-code tool to handle </a:t>
            </a:r>
            <a:r>
              <a:rPr b="1" lang="en" sz="1100">
                <a:solidFill>
                  <a:schemeClr val="lt1"/>
                </a:solidFill>
              </a:rPr>
              <a:t>manual mapping</a:t>
            </a:r>
            <a:r>
              <a:rPr lang="en" sz="1100">
                <a:solidFill>
                  <a:schemeClr val="lt1"/>
                </a:solidFill>
              </a:rPr>
              <a:t> tasks. This will be useful especially for dealing with </a:t>
            </a:r>
            <a:r>
              <a:rPr b="1" lang="en" sz="1100">
                <a:solidFill>
                  <a:schemeClr val="lt1"/>
                </a:solidFill>
              </a:rPr>
              <a:t>data anomalies</a:t>
            </a:r>
            <a:r>
              <a:rPr lang="en" sz="1100">
                <a:solidFill>
                  <a:schemeClr val="lt1"/>
                </a:solidFill>
              </a:rPr>
              <a:t> or cases where automated transformation cannot fully resolve inconsistencies.</a:t>
            </a:r>
            <a:endParaRPr sz="1100">
              <a:solidFill>
                <a:schemeClr val="lt1"/>
              </a:solidFill>
            </a:endParaRPr>
          </a:p>
          <a:p>
            <a:pPr indent="0" lvl="0" marL="0" rtl="0" algn="l">
              <a:lnSpc>
                <a:spcPct val="115000"/>
              </a:lnSpc>
              <a:spcBef>
                <a:spcPts val="1200"/>
              </a:spcBef>
              <a:spcAft>
                <a:spcPts val="0"/>
              </a:spcAft>
              <a:buClr>
                <a:schemeClr val="lt1"/>
              </a:buClr>
              <a:buSzPts val="1100"/>
              <a:buFont typeface="Arial"/>
              <a:buNone/>
            </a:pPr>
            <a:r>
              <a:rPr lang="en" sz="1100">
                <a:solidFill>
                  <a:schemeClr val="lt1"/>
                </a:solidFill>
              </a:rPr>
              <a:t>I will create a dedicated </a:t>
            </a:r>
            <a:r>
              <a:rPr b="1" lang="en" sz="1100">
                <a:solidFill>
                  <a:srgbClr val="188038"/>
                </a:solidFill>
                <a:latin typeface="Roboto Mono"/>
                <a:ea typeface="Roboto Mono"/>
                <a:cs typeface="Roboto Mono"/>
                <a:sym typeface="Roboto Mono"/>
              </a:rPr>
              <a:t>schema_mapping</a:t>
            </a:r>
            <a:r>
              <a:rPr lang="en" sz="1100">
                <a:solidFill>
                  <a:schemeClr val="lt1"/>
                </a:solidFill>
              </a:rPr>
              <a:t> schema to store mapping reference tables that can be maintained directly via NocoDB by the business or data team. For example:</a:t>
            </a:r>
            <a:endParaRPr sz="1100">
              <a:solidFill>
                <a:schemeClr val="lt1"/>
              </a:solidFill>
            </a:endParaRPr>
          </a:p>
          <a:p>
            <a:pPr indent="-298450" lvl="0" marL="457200" rtl="0" algn="l">
              <a:lnSpc>
                <a:spcPct val="115000"/>
              </a:lnSpc>
              <a:spcBef>
                <a:spcPts val="1200"/>
              </a:spcBef>
              <a:spcAft>
                <a:spcPts val="0"/>
              </a:spcAft>
              <a:buClr>
                <a:schemeClr val="lt1"/>
              </a:buClr>
              <a:buSzPts val="1100"/>
              <a:buChar char="●"/>
            </a:pPr>
            <a:r>
              <a:rPr lang="en" sz="1100">
                <a:solidFill>
                  <a:schemeClr val="lt1"/>
                </a:solidFill>
              </a:rPr>
              <a:t>Mapping of inconsistent payment methods or voucher names</a:t>
            </a:r>
            <a:br>
              <a:rPr lang="en" sz="1100">
                <a:solidFill>
                  <a:schemeClr val="lt1"/>
                </a:solidFill>
              </a:rPr>
            </a:b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a:solidFill>
                  <a:schemeClr val="lt1"/>
                </a:solidFill>
              </a:rPr>
              <a:t>Standardizing user-entered values across systems</a:t>
            </a:r>
            <a:br>
              <a:rPr lang="en" sz="1100">
                <a:solidFill>
                  <a:schemeClr val="lt1"/>
                </a:solidFill>
              </a:rPr>
            </a:b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a:solidFill>
                  <a:schemeClr val="lt1"/>
                </a:solidFill>
              </a:rPr>
              <a:t>Handling legacy or external reference data</a:t>
            </a:r>
            <a:br>
              <a:rPr lang="en" sz="1100">
                <a:solidFill>
                  <a:schemeClr val="lt1"/>
                </a:solidFill>
              </a:rPr>
            </a:br>
            <a:endParaRPr sz="1100">
              <a:solidFill>
                <a:schemeClr val="lt1"/>
              </a:solidFill>
            </a:endParaRPr>
          </a:p>
          <a:p>
            <a:pPr indent="0" lvl="0" marL="0" rtl="0" algn="l">
              <a:lnSpc>
                <a:spcPct val="115000"/>
              </a:lnSpc>
              <a:spcBef>
                <a:spcPts val="1200"/>
              </a:spcBef>
              <a:spcAft>
                <a:spcPts val="0"/>
              </a:spcAft>
              <a:buClr>
                <a:schemeClr val="lt1"/>
              </a:buClr>
              <a:buSzPts val="1100"/>
              <a:buFont typeface="Arial"/>
              <a:buNone/>
            </a:pPr>
            <a:r>
              <a:rPr lang="en" sz="1100">
                <a:solidFill>
                  <a:schemeClr val="lt1"/>
                </a:solidFill>
              </a:rPr>
              <a:t>This improvement allows more </a:t>
            </a:r>
            <a:r>
              <a:rPr b="1" lang="en" sz="1100">
                <a:solidFill>
                  <a:schemeClr val="lt1"/>
                </a:solidFill>
              </a:rPr>
              <a:t>flexibility</a:t>
            </a:r>
            <a:r>
              <a:rPr lang="en" sz="1100">
                <a:solidFill>
                  <a:schemeClr val="lt1"/>
                </a:solidFill>
              </a:rPr>
              <a:t>, enables </a:t>
            </a:r>
            <a:r>
              <a:rPr b="1" lang="en" sz="1100">
                <a:solidFill>
                  <a:schemeClr val="lt1"/>
                </a:solidFill>
              </a:rPr>
              <a:t>non-technical users</a:t>
            </a:r>
            <a:r>
              <a:rPr lang="en" sz="1100">
                <a:solidFill>
                  <a:schemeClr val="lt1"/>
                </a:solidFill>
              </a:rPr>
              <a:t> to contribute directly to data quality, and ensures </a:t>
            </a:r>
            <a:r>
              <a:rPr b="1" lang="en" sz="1100">
                <a:solidFill>
                  <a:schemeClr val="lt1"/>
                </a:solidFill>
              </a:rPr>
              <a:t>better accuracy</a:t>
            </a:r>
            <a:r>
              <a:rPr lang="en" sz="1100">
                <a:solidFill>
                  <a:schemeClr val="lt1"/>
                </a:solidFill>
              </a:rPr>
              <a:t> for downstream reporting and analytics.</a:t>
            </a:r>
            <a:endParaRPr sz="1100">
              <a:solidFill>
                <a:schemeClr val="lt1"/>
              </a:solidFill>
            </a:endParaRPr>
          </a:p>
          <a:p>
            <a:pPr indent="0" lvl="0" marL="0" rtl="0" algn="l">
              <a:spcBef>
                <a:spcPts val="1200"/>
              </a:spcBef>
              <a:spcAft>
                <a:spcPts val="0"/>
              </a:spcAft>
              <a:buNone/>
            </a:pPr>
            <a:r>
              <a:t/>
            </a:r>
            <a:endParaRPr sz="11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105"/>
          <p:cNvSpPr txBox="1"/>
          <p:nvPr>
            <p:ph type="title"/>
          </p:nvPr>
        </p:nvSpPr>
        <p:spPr>
          <a:xfrm>
            <a:off x="460500" y="2025700"/>
            <a:ext cx="4703100" cy="1821300"/>
          </a:xfrm>
          <a:prstGeom prst="rect">
            <a:avLst/>
          </a:prstGeom>
        </p:spPr>
        <p:txBody>
          <a:bodyPr anchorCtr="0" anchor="b" bIns="0" lIns="91425" spcFirstLastPara="1" rIns="91425" wrap="square" tIns="91425">
            <a:noAutofit/>
          </a:bodyPr>
          <a:lstStyle/>
          <a:p>
            <a:pPr indent="0" lvl="0" marL="0" rtl="0" algn="l">
              <a:lnSpc>
                <a:spcPct val="90000"/>
              </a:lnSpc>
              <a:spcBef>
                <a:spcPts val="0"/>
              </a:spcBef>
              <a:spcAft>
                <a:spcPts val="0"/>
              </a:spcAft>
              <a:buSzPts val="9600"/>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pic>
        <p:nvPicPr>
          <p:cNvPr id="1369" name="Google Shape;1369;p89"/>
          <p:cNvPicPr preferRelativeResize="0"/>
          <p:nvPr/>
        </p:nvPicPr>
        <p:blipFill>
          <a:blip r:embed="rId3">
            <a:alphaModFix/>
          </a:blip>
          <a:stretch>
            <a:fillRect/>
          </a:stretch>
        </p:blipFill>
        <p:spPr>
          <a:xfrm>
            <a:off x="437625" y="734000"/>
            <a:ext cx="6870599" cy="1785400"/>
          </a:xfrm>
          <a:prstGeom prst="rect">
            <a:avLst/>
          </a:prstGeom>
          <a:noFill/>
          <a:ln>
            <a:noFill/>
          </a:ln>
        </p:spPr>
      </p:pic>
      <p:pic>
        <p:nvPicPr>
          <p:cNvPr id="1370" name="Google Shape;1370;p89"/>
          <p:cNvPicPr preferRelativeResize="0"/>
          <p:nvPr/>
        </p:nvPicPr>
        <p:blipFill>
          <a:blip r:embed="rId4">
            <a:alphaModFix/>
          </a:blip>
          <a:stretch>
            <a:fillRect/>
          </a:stretch>
        </p:blipFill>
        <p:spPr>
          <a:xfrm>
            <a:off x="2483200" y="2707375"/>
            <a:ext cx="6248400" cy="2152650"/>
          </a:xfrm>
          <a:prstGeom prst="rect">
            <a:avLst/>
          </a:prstGeom>
          <a:noFill/>
          <a:ln>
            <a:noFill/>
          </a:ln>
        </p:spPr>
      </p:pic>
      <p:sp>
        <p:nvSpPr>
          <p:cNvPr id="1371" name="Google Shape;1371;p89"/>
          <p:cNvSpPr txBox="1"/>
          <p:nvPr>
            <p:ph idx="4294967295" type="title"/>
          </p:nvPr>
        </p:nvSpPr>
        <p:spPr>
          <a:xfrm>
            <a:off x="503700" y="47425"/>
            <a:ext cx="6322500" cy="346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500" u="sng"/>
              <a:t>Question</a:t>
            </a:r>
            <a:endParaRPr sz="2500" u="sng"/>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90"/>
          <p:cNvSpPr txBox="1"/>
          <p:nvPr>
            <p:ph idx="12" type="sldNum"/>
          </p:nvPr>
        </p:nvSpPr>
        <p:spPr>
          <a:xfrm>
            <a:off x="8208648" y="4749900"/>
            <a:ext cx="657900" cy="192000"/>
          </a:xfrm>
          <a:prstGeom prst="rect">
            <a:avLst/>
          </a:prstGeom>
        </p:spPr>
        <p:txBody>
          <a:bodyPr anchorCtr="0" anchor="ctr" bIns="91425" lIns="91425" spcFirstLastPara="1" rIns="0" wrap="square" tIns="91425">
            <a:noAutofit/>
          </a:bodyPr>
          <a:lstStyle/>
          <a:p>
            <a:pPr indent="0" lvl="0" marL="0" rtl="0" algn="r">
              <a:spcBef>
                <a:spcPts val="0"/>
              </a:spcBef>
              <a:spcAft>
                <a:spcPts val="0"/>
              </a:spcAft>
              <a:buClr>
                <a:schemeClr val="dk1"/>
              </a:buClr>
              <a:buSzPts val="700"/>
              <a:buFont typeface="Arimo"/>
              <a:buNone/>
            </a:pPr>
            <a:fld id="{00000000-1234-1234-1234-123412341234}" type="slidenum">
              <a:rPr lang="en"/>
              <a:t>‹#›</a:t>
            </a:fld>
            <a:endParaRPr/>
          </a:p>
        </p:txBody>
      </p:sp>
      <p:sp>
        <p:nvSpPr>
          <p:cNvPr id="1377" name="Google Shape;1377;p90"/>
          <p:cNvSpPr txBox="1"/>
          <p:nvPr>
            <p:ph idx="4294967295" type="title"/>
          </p:nvPr>
        </p:nvSpPr>
        <p:spPr>
          <a:xfrm>
            <a:off x="100475" y="0"/>
            <a:ext cx="6322500" cy="346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500" u="sng"/>
              <a:t>Answer</a:t>
            </a:r>
            <a:endParaRPr sz="2500" u="sng"/>
          </a:p>
        </p:txBody>
      </p:sp>
      <p:pic>
        <p:nvPicPr>
          <p:cNvPr id="1378" name="Google Shape;1378;p90"/>
          <p:cNvPicPr preferRelativeResize="0"/>
          <p:nvPr/>
        </p:nvPicPr>
        <p:blipFill>
          <a:blip r:embed="rId3">
            <a:alphaModFix/>
          </a:blip>
          <a:stretch>
            <a:fillRect/>
          </a:stretch>
        </p:blipFill>
        <p:spPr>
          <a:xfrm>
            <a:off x="752350" y="550500"/>
            <a:ext cx="3573800" cy="2174241"/>
          </a:xfrm>
          <a:prstGeom prst="rect">
            <a:avLst/>
          </a:prstGeom>
          <a:noFill/>
          <a:ln>
            <a:noFill/>
          </a:ln>
        </p:spPr>
      </p:pic>
      <p:pic>
        <p:nvPicPr>
          <p:cNvPr id="1379" name="Google Shape;1379;p90"/>
          <p:cNvPicPr preferRelativeResize="0"/>
          <p:nvPr/>
        </p:nvPicPr>
        <p:blipFill>
          <a:blip r:embed="rId4">
            <a:alphaModFix/>
          </a:blip>
          <a:stretch>
            <a:fillRect/>
          </a:stretch>
        </p:blipFill>
        <p:spPr>
          <a:xfrm>
            <a:off x="5206275" y="391625"/>
            <a:ext cx="3360724" cy="2492000"/>
          </a:xfrm>
          <a:prstGeom prst="rect">
            <a:avLst/>
          </a:prstGeom>
          <a:noFill/>
          <a:ln>
            <a:noFill/>
          </a:ln>
        </p:spPr>
      </p:pic>
      <p:pic>
        <p:nvPicPr>
          <p:cNvPr id="1380" name="Google Shape;1380;p90"/>
          <p:cNvPicPr preferRelativeResize="0"/>
          <p:nvPr/>
        </p:nvPicPr>
        <p:blipFill>
          <a:blip r:embed="rId5">
            <a:alphaModFix/>
          </a:blip>
          <a:stretch>
            <a:fillRect/>
          </a:stretch>
        </p:blipFill>
        <p:spPr>
          <a:xfrm>
            <a:off x="2119325" y="3262225"/>
            <a:ext cx="3939225" cy="1421250"/>
          </a:xfrm>
          <a:prstGeom prst="rect">
            <a:avLst/>
          </a:prstGeom>
          <a:noFill/>
          <a:ln>
            <a:noFill/>
          </a:ln>
        </p:spPr>
      </p:pic>
      <p:sp>
        <p:nvSpPr>
          <p:cNvPr id="1381" name="Google Shape;1381;p90"/>
          <p:cNvSpPr txBox="1"/>
          <p:nvPr/>
        </p:nvSpPr>
        <p:spPr>
          <a:xfrm>
            <a:off x="1840150" y="277500"/>
            <a:ext cx="2173500" cy="295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Arimo"/>
              <a:buAutoNum type="arabicPeriod"/>
            </a:pPr>
            <a:r>
              <a:rPr lang="en" sz="1200">
                <a:solidFill>
                  <a:schemeClr val="dk1"/>
                </a:solidFill>
                <a:latin typeface="Arimo"/>
                <a:ea typeface="Arimo"/>
                <a:cs typeface="Arimo"/>
                <a:sym typeface="Arimo"/>
              </a:rPr>
              <a:t>All Data</a:t>
            </a:r>
            <a:endParaRPr sz="1200">
              <a:solidFill>
                <a:schemeClr val="dk1"/>
              </a:solidFill>
              <a:latin typeface="Arimo"/>
              <a:ea typeface="Arimo"/>
              <a:cs typeface="Arimo"/>
              <a:sym typeface="Arimo"/>
            </a:endParaRPr>
          </a:p>
        </p:txBody>
      </p:sp>
      <p:sp>
        <p:nvSpPr>
          <p:cNvPr id="1382" name="Google Shape;1382;p90"/>
          <p:cNvSpPr txBox="1"/>
          <p:nvPr/>
        </p:nvSpPr>
        <p:spPr>
          <a:xfrm>
            <a:off x="5847700" y="96425"/>
            <a:ext cx="2173500" cy="295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200">
                <a:solidFill>
                  <a:schemeClr val="dk1"/>
                </a:solidFill>
                <a:latin typeface="Arimo"/>
                <a:ea typeface="Arimo"/>
                <a:cs typeface="Arimo"/>
                <a:sym typeface="Arimo"/>
              </a:rPr>
              <a:t>2. Based on gender</a:t>
            </a:r>
            <a:endParaRPr sz="1200">
              <a:solidFill>
                <a:schemeClr val="dk1"/>
              </a:solidFill>
              <a:latin typeface="Arimo"/>
              <a:ea typeface="Arimo"/>
              <a:cs typeface="Arimo"/>
              <a:sym typeface="Arimo"/>
            </a:endParaRPr>
          </a:p>
        </p:txBody>
      </p:sp>
      <p:sp>
        <p:nvSpPr>
          <p:cNvPr id="1383" name="Google Shape;1383;p90"/>
          <p:cNvSpPr txBox="1"/>
          <p:nvPr/>
        </p:nvSpPr>
        <p:spPr>
          <a:xfrm>
            <a:off x="2823525" y="2929050"/>
            <a:ext cx="2714400" cy="295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200">
                <a:solidFill>
                  <a:schemeClr val="dk1"/>
                </a:solidFill>
                <a:latin typeface="Arimo"/>
                <a:ea typeface="Arimo"/>
                <a:cs typeface="Arimo"/>
                <a:sym typeface="Arimo"/>
              </a:rPr>
              <a:t>3. Based On Age Group</a:t>
            </a:r>
            <a:endParaRPr sz="1200">
              <a:solidFill>
                <a:schemeClr val="dk1"/>
              </a:solidFill>
              <a:latin typeface="Arimo"/>
              <a:ea typeface="Arimo"/>
              <a:cs typeface="Arimo"/>
              <a:sym typeface="Arimo"/>
            </a:endParaRPr>
          </a:p>
        </p:txBody>
      </p:sp>
      <p:sp>
        <p:nvSpPr>
          <p:cNvPr id="1384" name="Google Shape;1384;p90"/>
          <p:cNvSpPr txBox="1"/>
          <p:nvPr/>
        </p:nvSpPr>
        <p:spPr>
          <a:xfrm>
            <a:off x="6777150" y="3542650"/>
            <a:ext cx="1966800" cy="5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rgbClr val="FF0000"/>
                </a:solidFill>
                <a:latin typeface="Arimo"/>
                <a:ea typeface="Arimo"/>
                <a:cs typeface="Arimo"/>
                <a:sym typeface="Arimo"/>
                <a:hlinkClick r:id="rId6">
                  <a:extLst>
                    <a:ext uri="{A12FA001-AC4F-418D-AE19-62706E023703}">
                      <ahyp:hlinkClr val="tx"/>
                    </a:ext>
                  </a:extLst>
                </a:hlinkClick>
              </a:rPr>
              <a:t>Click Here For Detail Query</a:t>
            </a:r>
            <a:endParaRPr sz="1200">
              <a:solidFill>
                <a:srgbClr val="FF0000"/>
              </a:solidFill>
              <a:latin typeface="Arimo"/>
              <a:ea typeface="Arimo"/>
              <a:cs typeface="Arimo"/>
              <a:sym typeface="Arim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91"/>
          <p:cNvSpPr txBox="1"/>
          <p:nvPr>
            <p:ph idx="4294967295" type="title"/>
          </p:nvPr>
        </p:nvSpPr>
        <p:spPr>
          <a:xfrm>
            <a:off x="503700" y="47425"/>
            <a:ext cx="6322500" cy="346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500" u="sng"/>
              <a:t>Question</a:t>
            </a:r>
            <a:endParaRPr sz="2500" u="sng"/>
          </a:p>
        </p:txBody>
      </p:sp>
      <p:pic>
        <p:nvPicPr>
          <p:cNvPr id="1390" name="Google Shape;1390;p91"/>
          <p:cNvPicPr preferRelativeResize="0"/>
          <p:nvPr/>
        </p:nvPicPr>
        <p:blipFill>
          <a:blip r:embed="rId3">
            <a:alphaModFix/>
          </a:blip>
          <a:stretch>
            <a:fillRect/>
          </a:stretch>
        </p:blipFill>
        <p:spPr>
          <a:xfrm>
            <a:off x="277500" y="909900"/>
            <a:ext cx="7549201" cy="866425"/>
          </a:xfrm>
          <a:prstGeom prst="rect">
            <a:avLst/>
          </a:prstGeom>
          <a:noFill/>
          <a:ln>
            <a:noFill/>
          </a:ln>
        </p:spPr>
      </p:pic>
      <p:pic>
        <p:nvPicPr>
          <p:cNvPr id="1391" name="Google Shape;1391;p91"/>
          <p:cNvPicPr preferRelativeResize="0"/>
          <p:nvPr/>
        </p:nvPicPr>
        <p:blipFill>
          <a:blip r:embed="rId4">
            <a:alphaModFix/>
          </a:blip>
          <a:stretch>
            <a:fillRect/>
          </a:stretch>
        </p:blipFill>
        <p:spPr>
          <a:xfrm>
            <a:off x="2020950" y="2184950"/>
            <a:ext cx="5936326" cy="2675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92"/>
          <p:cNvSpPr txBox="1"/>
          <p:nvPr>
            <p:ph idx="12" type="sldNum"/>
          </p:nvPr>
        </p:nvSpPr>
        <p:spPr>
          <a:xfrm>
            <a:off x="8208648" y="4749900"/>
            <a:ext cx="657900" cy="192000"/>
          </a:xfrm>
          <a:prstGeom prst="rect">
            <a:avLst/>
          </a:prstGeom>
        </p:spPr>
        <p:txBody>
          <a:bodyPr anchorCtr="0" anchor="ctr" bIns="91425" lIns="91425" spcFirstLastPara="1" rIns="0" wrap="square" tIns="91425">
            <a:noAutofit/>
          </a:bodyPr>
          <a:lstStyle/>
          <a:p>
            <a:pPr indent="0" lvl="0" marL="0" rtl="0" algn="r">
              <a:spcBef>
                <a:spcPts val="0"/>
              </a:spcBef>
              <a:spcAft>
                <a:spcPts val="0"/>
              </a:spcAft>
              <a:buClr>
                <a:schemeClr val="dk1"/>
              </a:buClr>
              <a:buSzPts val="700"/>
              <a:buFont typeface="Arimo"/>
              <a:buNone/>
            </a:pPr>
            <a:fld id="{00000000-1234-1234-1234-123412341234}" type="slidenum">
              <a:rPr lang="en"/>
              <a:t>‹#›</a:t>
            </a:fld>
            <a:endParaRPr/>
          </a:p>
        </p:txBody>
      </p:sp>
      <p:sp>
        <p:nvSpPr>
          <p:cNvPr id="1397" name="Google Shape;1397;p92"/>
          <p:cNvSpPr txBox="1"/>
          <p:nvPr>
            <p:ph idx="4294967295" type="title"/>
          </p:nvPr>
        </p:nvSpPr>
        <p:spPr>
          <a:xfrm>
            <a:off x="100475" y="0"/>
            <a:ext cx="6322500" cy="346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500" u="sng"/>
              <a:t>Answer</a:t>
            </a:r>
            <a:endParaRPr sz="2500" u="sng"/>
          </a:p>
        </p:txBody>
      </p:sp>
      <p:sp>
        <p:nvSpPr>
          <p:cNvPr id="1398" name="Google Shape;1398;p92"/>
          <p:cNvSpPr txBox="1"/>
          <p:nvPr/>
        </p:nvSpPr>
        <p:spPr>
          <a:xfrm>
            <a:off x="1230425" y="729950"/>
            <a:ext cx="6978300" cy="18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rimo"/>
                <a:ea typeface="Arimo"/>
                <a:cs typeface="Arimo"/>
                <a:sym typeface="Arimo"/>
              </a:rPr>
              <a:t>From Jane request, i want to ask about:</a:t>
            </a:r>
            <a:br>
              <a:rPr lang="en" sz="1200">
                <a:solidFill>
                  <a:schemeClr val="dk1"/>
                </a:solidFill>
                <a:latin typeface="Arimo"/>
                <a:ea typeface="Arimo"/>
                <a:cs typeface="Arimo"/>
                <a:sym typeface="Arimo"/>
              </a:rPr>
            </a:br>
            <a:endParaRPr sz="1200">
              <a:solidFill>
                <a:schemeClr val="dk1"/>
              </a:solidFill>
              <a:latin typeface="Arimo"/>
              <a:ea typeface="Arimo"/>
              <a:cs typeface="Arimo"/>
              <a:sym typeface="Arimo"/>
            </a:endParaRPr>
          </a:p>
          <a:p>
            <a:pPr indent="-298450" lvl="0" marL="457200" rtl="0" algn="l">
              <a:spcBef>
                <a:spcPts val="0"/>
              </a:spcBef>
              <a:spcAft>
                <a:spcPts val="0"/>
              </a:spcAft>
              <a:buSzPts val="1100"/>
              <a:buAutoNum type="arabicPeriod"/>
            </a:pPr>
            <a:r>
              <a:rPr lang="en" sz="1100">
                <a:solidFill>
                  <a:schemeClr val="lt1"/>
                </a:solidFill>
              </a:rPr>
              <a:t>Should we only consider reservations with status 'Paid' in the </a:t>
            </a:r>
            <a:r>
              <a:rPr lang="en" sz="1100">
                <a:solidFill>
                  <a:srgbClr val="188038"/>
                </a:solidFill>
                <a:latin typeface="Roboto Mono"/>
                <a:ea typeface="Roboto Mono"/>
                <a:cs typeface="Roboto Mono"/>
                <a:sym typeface="Roboto Mono"/>
              </a:rPr>
              <a:t>reservations</a:t>
            </a:r>
            <a:r>
              <a:rPr lang="en" sz="1100">
                <a:solidFill>
                  <a:schemeClr val="lt1"/>
                </a:solidFill>
              </a:rPr>
              <a:t> table? Since only 'Paid' status represents actual completed reservations, what if he/she canceled after paid, is it still count or not?</a:t>
            </a:r>
            <a:endParaRPr sz="1100">
              <a:solidFill>
                <a:schemeClr val="lt1"/>
              </a:solidFill>
            </a:endParaRPr>
          </a:p>
          <a:p>
            <a:pPr indent="-298450" lvl="0" marL="457200" rtl="0" algn="l">
              <a:spcBef>
                <a:spcPts val="0"/>
              </a:spcBef>
              <a:spcAft>
                <a:spcPts val="0"/>
              </a:spcAft>
              <a:buClr>
                <a:schemeClr val="lt1"/>
              </a:buClr>
              <a:buSzPts val="1100"/>
              <a:buAutoNum type="arabicPeriod"/>
            </a:pPr>
            <a:r>
              <a:rPr lang="en" sz="1100">
                <a:solidFill>
                  <a:schemeClr val="lt1"/>
                </a:solidFill>
              </a:rPr>
              <a:t>Should all users be included in the analysis, or only those with more than one reservation/stay?</a:t>
            </a:r>
            <a:endParaRPr sz="1100">
              <a:solidFill>
                <a:schemeClr val="lt1"/>
              </a:solidFill>
            </a:endParaRPr>
          </a:p>
        </p:txBody>
      </p:sp>
      <p:sp>
        <p:nvSpPr>
          <p:cNvPr id="1399" name="Google Shape;1399;p92"/>
          <p:cNvSpPr txBox="1"/>
          <p:nvPr/>
        </p:nvSpPr>
        <p:spPr>
          <a:xfrm>
            <a:off x="1240250" y="2342825"/>
            <a:ext cx="11802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rimo"/>
                <a:ea typeface="Arimo"/>
                <a:cs typeface="Arimo"/>
                <a:sym typeface="Arimo"/>
              </a:rPr>
              <a:t>Result:</a:t>
            </a:r>
            <a:endParaRPr sz="1200">
              <a:solidFill>
                <a:schemeClr val="dk1"/>
              </a:solidFill>
              <a:latin typeface="Arimo"/>
              <a:ea typeface="Arimo"/>
              <a:cs typeface="Arimo"/>
              <a:sym typeface="Arimo"/>
            </a:endParaRPr>
          </a:p>
        </p:txBody>
      </p:sp>
      <p:pic>
        <p:nvPicPr>
          <p:cNvPr id="1400" name="Google Shape;1400;p92"/>
          <p:cNvPicPr preferRelativeResize="0"/>
          <p:nvPr/>
        </p:nvPicPr>
        <p:blipFill>
          <a:blip r:embed="rId3">
            <a:alphaModFix/>
          </a:blip>
          <a:stretch>
            <a:fillRect/>
          </a:stretch>
        </p:blipFill>
        <p:spPr>
          <a:xfrm>
            <a:off x="2257900" y="2762750"/>
            <a:ext cx="4923350" cy="1183500"/>
          </a:xfrm>
          <a:prstGeom prst="rect">
            <a:avLst/>
          </a:prstGeom>
          <a:noFill/>
          <a:ln>
            <a:noFill/>
          </a:ln>
        </p:spPr>
      </p:pic>
      <p:sp>
        <p:nvSpPr>
          <p:cNvPr id="1401" name="Google Shape;1401;p92"/>
          <p:cNvSpPr txBox="1"/>
          <p:nvPr/>
        </p:nvSpPr>
        <p:spPr>
          <a:xfrm>
            <a:off x="6629625" y="4080775"/>
            <a:ext cx="1966800" cy="5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rgbClr val="FF0000"/>
                </a:solidFill>
                <a:latin typeface="Arimo"/>
                <a:ea typeface="Arimo"/>
                <a:cs typeface="Arimo"/>
                <a:sym typeface="Arimo"/>
                <a:hlinkClick r:id="rId4">
                  <a:extLst>
                    <a:ext uri="{A12FA001-AC4F-418D-AE19-62706E023703}">
                      <ahyp:hlinkClr val="tx"/>
                    </a:ext>
                  </a:extLst>
                </a:hlinkClick>
              </a:rPr>
              <a:t>Click Here For Detail Query</a:t>
            </a:r>
            <a:endParaRPr sz="1200">
              <a:solidFill>
                <a:srgbClr val="FF0000"/>
              </a:solidFill>
              <a:latin typeface="Arimo"/>
              <a:ea typeface="Arimo"/>
              <a:cs typeface="Arimo"/>
              <a:sym typeface="Arim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93"/>
          <p:cNvSpPr txBox="1"/>
          <p:nvPr>
            <p:ph idx="12" type="sldNum"/>
          </p:nvPr>
        </p:nvSpPr>
        <p:spPr>
          <a:xfrm>
            <a:off x="8208648" y="4749900"/>
            <a:ext cx="657900" cy="192000"/>
          </a:xfrm>
          <a:prstGeom prst="rect">
            <a:avLst/>
          </a:prstGeom>
        </p:spPr>
        <p:txBody>
          <a:bodyPr anchorCtr="0" anchor="ctr" bIns="91425" lIns="91425" spcFirstLastPara="1" rIns="0" wrap="square" tIns="91425">
            <a:noAutofit/>
          </a:bodyPr>
          <a:lstStyle/>
          <a:p>
            <a:pPr indent="0" lvl="0" marL="0" rtl="0" algn="r">
              <a:spcBef>
                <a:spcPts val="0"/>
              </a:spcBef>
              <a:spcAft>
                <a:spcPts val="0"/>
              </a:spcAft>
              <a:buClr>
                <a:schemeClr val="dk1"/>
              </a:buClr>
              <a:buSzPts val="700"/>
              <a:buFont typeface="Arimo"/>
              <a:buNone/>
            </a:pPr>
            <a:fld id="{00000000-1234-1234-1234-123412341234}" type="slidenum">
              <a:rPr lang="en"/>
              <a:t>‹#›</a:t>
            </a:fld>
            <a:endParaRPr/>
          </a:p>
        </p:txBody>
      </p:sp>
      <p:sp>
        <p:nvSpPr>
          <p:cNvPr id="1407" name="Google Shape;1407;p93"/>
          <p:cNvSpPr txBox="1"/>
          <p:nvPr>
            <p:ph idx="4294967295" type="title"/>
          </p:nvPr>
        </p:nvSpPr>
        <p:spPr>
          <a:xfrm>
            <a:off x="100475" y="0"/>
            <a:ext cx="6322500" cy="346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500" u="sng"/>
              <a:t>Answer</a:t>
            </a:r>
            <a:endParaRPr sz="2500" u="sng"/>
          </a:p>
        </p:txBody>
      </p:sp>
      <p:pic>
        <p:nvPicPr>
          <p:cNvPr id="1408" name="Google Shape;1408;p93"/>
          <p:cNvPicPr preferRelativeResize="0"/>
          <p:nvPr/>
        </p:nvPicPr>
        <p:blipFill>
          <a:blip r:embed="rId3">
            <a:alphaModFix/>
          </a:blip>
          <a:stretch>
            <a:fillRect/>
          </a:stretch>
        </p:blipFill>
        <p:spPr>
          <a:xfrm>
            <a:off x="859200" y="465450"/>
            <a:ext cx="7425600" cy="3299749"/>
          </a:xfrm>
          <a:prstGeom prst="rect">
            <a:avLst/>
          </a:prstGeom>
          <a:noFill/>
          <a:ln>
            <a:noFill/>
          </a:ln>
        </p:spPr>
      </p:pic>
      <p:sp>
        <p:nvSpPr>
          <p:cNvPr id="1409" name="Google Shape;1409;p93"/>
          <p:cNvSpPr txBox="1"/>
          <p:nvPr/>
        </p:nvSpPr>
        <p:spPr>
          <a:xfrm>
            <a:off x="1466450" y="3945875"/>
            <a:ext cx="6628500" cy="9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rimo"/>
                <a:ea typeface="Arimo"/>
                <a:cs typeface="Arimo"/>
                <a:sym typeface="Arimo"/>
              </a:rPr>
              <a:t>I add Total Reservations VS Total Unique Hotel Visited for extra insight</a:t>
            </a:r>
            <a:endParaRPr sz="1200">
              <a:solidFill>
                <a:schemeClr val="dk1"/>
              </a:solidFill>
              <a:latin typeface="Arimo"/>
              <a:ea typeface="Arimo"/>
              <a:cs typeface="Arimo"/>
              <a:sym typeface="Arim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94"/>
          <p:cNvSpPr txBox="1"/>
          <p:nvPr>
            <p:ph idx="4294967295" type="title"/>
          </p:nvPr>
        </p:nvSpPr>
        <p:spPr>
          <a:xfrm>
            <a:off x="503700" y="47425"/>
            <a:ext cx="6322500" cy="346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500" u="sng"/>
              <a:t>Question</a:t>
            </a:r>
            <a:endParaRPr sz="2500" u="sng"/>
          </a:p>
        </p:txBody>
      </p:sp>
      <p:pic>
        <p:nvPicPr>
          <p:cNvPr id="1415" name="Google Shape;1415;p94"/>
          <p:cNvPicPr preferRelativeResize="0"/>
          <p:nvPr/>
        </p:nvPicPr>
        <p:blipFill>
          <a:blip r:embed="rId3">
            <a:alphaModFix/>
          </a:blip>
          <a:stretch>
            <a:fillRect/>
          </a:stretch>
        </p:blipFill>
        <p:spPr>
          <a:xfrm>
            <a:off x="1332550" y="516525"/>
            <a:ext cx="5778950" cy="4240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95"/>
          <p:cNvSpPr txBox="1"/>
          <p:nvPr>
            <p:ph idx="12" type="sldNum"/>
          </p:nvPr>
        </p:nvSpPr>
        <p:spPr>
          <a:xfrm>
            <a:off x="8208648" y="4749900"/>
            <a:ext cx="657900" cy="192000"/>
          </a:xfrm>
          <a:prstGeom prst="rect">
            <a:avLst/>
          </a:prstGeom>
        </p:spPr>
        <p:txBody>
          <a:bodyPr anchorCtr="0" anchor="ctr" bIns="91425" lIns="91425" spcFirstLastPara="1" rIns="0" wrap="square" tIns="91425">
            <a:noAutofit/>
          </a:bodyPr>
          <a:lstStyle/>
          <a:p>
            <a:pPr indent="0" lvl="0" marL="0" rtl="0" algn="r">
              <a:spcBef>
                <a:spcPts val="0"/>
              </a:spcBef>
              <a:spcAft>
                <a:spcPts val="0"/>
              </a:spcAft>
              <a:buClr>
                <a:schemeClr val="dk1"/>
              </a:buClr>
              <a:buSzPts val="700"/>
              <a:buFont typeface="Arimo"/>
              <a:buNone/>
            </a:pPr>
            <a:fld id="{00000000-1234-1234-1234-123412341234}" type="slidenum">
              <a:rPr lang="en"/>
              <a:t>‹#›</a:t>
            </a:fld>
            <a:endParaRPr/>
          </a:p>
        </p:txBody>
      </p:sp>
      <p:sp>
        <p:nvSpPr>
          <p:cNvPr id="1421" name="Google Shape;1421;p95"/>
          <p:cNvSpPr txBox="1"/>
          <p:nvPr>
            <p:ph idx="4294967295" type="title"/>
          </p:nvPr>
        </p:nvSpPr>
        <p:spPr>
          <a:xfrm>
            <a:off x="100475" y="0"/>
            <a:ext cx="6322500" cy="346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500" u="sng"/>
              <a:t>Answer</a:t>
            </a:r>
            <a:endParaRPr sz="2500" u="sng"/>
          </a:p>
        </p:txBody>
      </p:sp>
      <p:pic>
        <p:nvPicPr>
          <p:cNvPr id="1422" name="Google Shape;1422;p95" title="flow_no_3.jpg"/>
          <p:cNvPicPr preferRelativeResize="0"/>
          <p:nvPr/>
        </p:nvPicPr>
        <p:blipFill>
          <a:blip r:embed="rId3">
            <a:alphaModFix/>
          </a:blip>
          <a:stretch>
            <a:fillRect/>
          </a:stretch>
        </p:blipFill>
        <p:spPr>
          <a:xfrm>
            <a:off x="2660675" y="1517450"/>
            <a:ext cx="6006249" cy="2338275"/>
          </a:xfrm>
          <a:prstGeom prst="rect">
            <a:avLst/>
          </a:prstGeom>
          <a:noFill/>
          <a:ln>
            <a:noFill/>
          </a:ln>
        </p:spPr>
      </p:pic>
      <p:sp>
        <p:nvSpPr>
          <p:cNvPr id="1423" name="Google Shape;1423;p95"/>
          <p:cNvSpPr txBox="1"/>
          <p:nvPr/>
        </p:nvSpPr>
        <p:spPr>
          <a:xfrm>
            <a:off x="374575" y="1052125"/>
            <a:ext cx="2148000" cy="3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rPr>
              <a:t>Source Systems:</a:t>
            </a:r>
            <a:br>
              <a:rPr b="1" lang="en" sz="1100">
                <a:solidFill>
                  <a:schemeClr val="lt1"/>
                </a:solidFill>
              </a:rPr>
            </a:br>
            <a:r>
              <a:rPr lang="en" sz="1100">
                <a:solidFill>
                  <a:schemeClr val="lt1"/>
                </a:solidFill>
              </a:rPr>
              <a:t> Booker sends data via APIs (User, Reservation, Promotion), which each store data in their respective databases.</a:t>
            </a:r>
            <a:br>
              <a:rPr lang="en" sz="1100">
                <a:solidFill>
                  <a:schemeClr val="lt1"/>
                </a:solidFill>
              </a:rPr>
            </a:br>
            <a:endParaRPr sz="1100">
              <a:solidFill>
                <a:schemeClr val="lt1"/>
              </a:solidFill>
            </a:endParaRPr>
          </a:p>
          <a:p>
            <a:pPr indent="0" lvl="0" marL="0" rtl="0" algn="l">
              <a:spcBef>
                <a:spcPts val="0"/>
              </a:spcBef>
              <a:spcAft>
                <a:spcPts val="0"/>
              </a:spcAft>
              <a:buNone/>
            </a:pPr>
            <a:r>
              <a:rPr b="1" lang="en" sz="1100">
                <a:solidFill>
                  <a:schemeClr val="lt1"/>
                </a:solidFill>
              </a:rPr>
              <a:t>Data Ingestion via Airbyte:</a:t>
            </a:r>
            <a:br>
              <a:rPr b="1" lang="en" sz="1100">
                <a:solidFill>
                  <a:schemeClr val="lt1"/>
                </a:solidFill>
              </a:rPr>
            </a:br>
            <a:r>
              <a:rPr lang="en" sz="1100">
                <a:solidFill>
                  <a:schemeClr val="lt1"/>
                </a:solidFill>
              </a:rPr>
              <a:t> Airbyte extracts data from these databases and writes it to Cloud Storage.</a:t>
            </a:r>
            <a:br>
              <a:rPr lang="en" sz="1100">
                <a:solidFill>
                  <a:schemeClr val="lt1"/>
                </a:solidFill>
              </a:rPr>
            </a:br>
            <a:endParaRPr sz="1100">
              <a:solidFill>
                <a:schemeClr val="lt1"/>
              </a:solidFill>
            </a:endParaRPr>
          </a:p>
          <a:p>
            <a:pPr indent="0" lvl="0" marL="0" rtl="0" algn="l">
              <a:spcBef>
                <a:spcPts val="0"/>
              </a:spcBef>
              <a:spcAft>
                <a:spcPts val="0"/>
              </a:spcAft>
              <a:buNone/>
            </a:pPr>
            <a:r>
              <a:rPr b="1" lang="en" sz="1100">
                <a:solidFill>
                  <a:schemeClr val="lt1"/>
                </a:solidFill>
              </a:rPr>
              <a:t>Data Modeling &amp; Reporting:</a:t>
            </a:r>
            <a:br>
              <a:rPr b="1" lang="en" sz="1100">
                <a:solidFill>
                  <a:schemeClr val="lt1"/>
                </a:solidFill>
              </a:rPr>
            </a:br>
            <a:r>
              <a:rPr lang="en" sz="1100">
                <a:solidFill>
                  <a:schemeClr val="lt1"/>
                </a:solidFill>
              </a:rPr>
              <a:t> Data flows from Cloud Storage into BigQuery and is modeled using </a:t>
            </a:r>
            <a:r>
              <a:rPr b="1" lang="en" sz="1100">
                <a:solidFill>
                  <a:schemeClr val="lt1"/>
                </a:solidFill>
              </a:rPr>
              <a:t>dbt</a:t>
            </a:r>
            <a:r>
              <a:rPr lang="en" sz="1100">
                <a:solidFill>
                  <a:schemeClr val="lt1"/>
                </a:solidFill>
              </a:rPr>
              <a:t> through layers: </a:t>
            </a:r>
            <a:r>
              <a:rPr lang="en" sz="1100">
                <a:solidFill>
                  <a:srgbClr val="188038"/>
                </a:solidFill>
                <a:latin typeface="Roboto Mono"/>
                <a:ea typeface="Roboto Mono"/>
                <a:cs typeface="Roboto Mono"/>
                <a:sym typeface="Roboto Mono"/>
              </a:rPr>
              <a:t>raw_data → analytics → reporting</a:t>
            </a:r>
            <a:r>
              <a:rPr lang="en" sz="1100">
                <a:solidFill>
                  <a:schemeClr val="lt1"/>
                </a:solidFill>
              </a:rPr>
              <a:t>. Orchestration is handled by </a:t>
            </a:r>
            <a:r>
              <a:rPr b="1" lang="en" sz="1100">
                <a:solidFill>
                  <a:schemeClr val="lt1"/>
                </a:solidFill>
              </a:rPr>
              <a:t>Airflow</a:t>
            </a:r>
            <a:r>
              <a:rPr lang="en" sz="1100">
                <a:solidFill>
                  <a:schemeClr val="lt1"/>
                </a:solidFill>
              </a:rPr>
              <a:t>, all within Dockerized environments.</a:t>
            </a:r>
            <a:endParaRPr sz="11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96"/>
          <p:cNvSpPr txBox="1"/>
          <p:nvPr>
            <p:ph idx="12" type="sldNum"/>
          </p:nvPr>
        </p:nvSpPr>
        <p:spPr>
          <a:xfrm>
            <a:off x="8208648" y="4749900"/>
            <a:ext cx="657900" cy="192000"/>
          </a:xfrm>
          <a:prstGeom prst="rect">
            <a:avLst/>
          </a:prstGeom>
        </p:spPr>
        <p:txBody>
          <a:bodyPr anchorCtr="0" anchor="ctr" bIns="91425" lIns="91425" spcFirstLastPara="1" rIns="0" wrap="square" tIns="91425">
            <a:noAutofit/>
          </a:bodyPr>
          <a:lstStyle/>
          <a:p>
            <a:pPr indent="0" lvl="0" marL="0" rtl="0" algn="r">
              <a:spcBef>
                <a:spcPts val="0"/>
              </a:spcBef>
              <a:spcAft>
                <a:spcPts val="0"/>
              </a:spcAft>
              <a:buClr>
                <a:schemeClr val="dk1"/>
              </a:buClr>
              <a:buSzPts val="700"/>
              <a:buFont typeface="Arimo"/>
              <a:buNone/>
            </a:pPr>
            <a:fld id="{00000000-1234-1234-1234-123412341234}" type="slidenum">
              <a:rPr lang="en"/>
              <a:t>‹#›</a:t>
            </a:fld>
            <a:endParaRPr/>
          </a:p>
        </p:txBody>
      </p:sp>
      <p:sp>
        <p:nvSpPr>
          <p:cNvPr id="1429" name="Google Shape;1429;p96"/>
          <p:cNvSpPr txBox="1"/>
          <p:nvPr>
            <p:ph idx="4294967295" type="title"/>
          </p:nvPr>
        </p:nvSpPr>
        <p:spPr>
          <a:xfrm>
            <a:off x="100475" y="0"/>
            <a:ext cx="6322500" cy="346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500" u="sng"/>
              <a:t>Answer</a:t>
            </a:r>
            <a:endParaRPr sz="2500" u="sng"/>
          </a:p>
        </p:txBody>
      </p:sp>
      <p:sp>
        <p:nvSpPr>
          <p:cNvPr id="1430" name="Google Shape;1430;p96"/>
          <p:cNvSpPr txBox="1"/>
          <p:nvPr/>
        </p:nvSpPr>
        <p:spPr>
          <a:xfrm>
            <a:off x="700350" y="877775"/>
            <a:ext cx="3000000" cy="32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lt1"/>
                </a:solidFill>
              </a:rPr>
              <a:t>✅ Pros</a:t>
            </a:r>
            <a:endParaRPr b="1" sz="1300">
              <a:solidFill>
                <a:schemeClr val="lt1"/>
              </a:solidFill>
            </a:endParaRPr>
          </a:p>
          <a:p>
            <a:pPr indent="-298450" lvl="0" marL="457200" rtl="0" algn="l">
              <a:lnSpc>
                <a:spcPct val="115000"/>
              </a:lnSpc>
              <a:spcBef>
                <a:spcPts val="1200"/>
              </a:spcBef>
              <a:spcAft>
                <a:spcPts val="0"/>
              </a:spcAft>
              <a:buClr>
                <a:schemeClr val="lt1"/>
              </a:buClr>
              <a:buSzPts val="1100"/>
              <a:buAutoNum type="arabicPeriod"/>
            </a:pPr>
            <a:r>
              <a:rPr b="1" lang="en" sz="1100">
                <a:solidFill>
                  <a:schemeClr val="lt1"/>
                </a:solidFill>
              </a:rPr>
              <a:t>Simplified Pipeline:</a:t>
            </a:r>
            <a:br>
              <a:rPr b="1" lang="en" sz="1100">
                <a:solidFill>
                  <a:schemeClr val="lt1"/>
                </a:solidFill>
              </a:rPr>
            </a:br>
            <a:r>
              <a:rPr lang="en" sz="1100">
                <a:solidFill>
                  <a:schemeClr val="lt1"/>
                </a:solidFill>
              </a:rPr>
              <a:t> Uses a single tool (Airbyte) to manage data extraction from all sources.</a:t>
            </a:r>
            <a:br>
              <a:rPr lang="en" sz="1100">
                <a:solidFill>
                  <a:schemeClr val="lt1"/>
                </a:solidFill>
              </a:rPr>
            </a:br>
            <a:endParaRPr sz="1100">
              <a:solidFill>
                <a:schemeClr val="lt1"/>
              </a:solidFill>
            </a:endParaRPr>
          </a:p>
          <a:p>
            <a:pPr indent="-298450" lvl="0" marL="457200" rtl="0" algn="l">
              <a:lnSpc>
                <a:spcPct val="115000"/>
              </a:lnSpc>
              <a:spcBef>
                <a:spcPts val="0"/>
              </a:spcBef>
              <a:spcAft>
                <a:spcPts val="0"/>
              </a:spcAft>
              <a:buClr>
                <a:schemeClr val="lt1"/>
              </a:buClr>
              <a:buSzPts val="1100"/>
              <a:buAutoNum type="arabicPeriod"/>
            </a:pPr>
            <a:r>
              <a:rPr b="1" lang="en" sz="1100">
                <a:solidFill>
                  <a:schemeClr val="lt1"/>
                </a:solidFill>
              </a:rPr>
              <a:t>Familiar Stack:</a:t>
            </a:r>
            <a:br>
              <a:rPr b="1" lang="en" sz="1100">
                <a:solidFill>
                  <a:schemeClr val="lt1"/>
                </a:solidFill>
              </a:rPr>
            </a:br>
            <a:r>
              <a:rPr lang="en" sz="1100">
                <a:solidFill>
                  <a:schemeClr val="lt1"/>
                </a:solidFill>
              </a:rPr>
              <a:t> BigQuery and dbt are tools already known by the team, speeding up adoption.</a:t>
            </a:r>
            <a:br>
              <a:rPr lang="en" sz="1100">
                <a:solidFill>
                  <a:schemeClr val="lt1"/>
                </a:solidFill>
              </a:rPr>
            </a:br>
            <a:endParaRPr sz="1100">
              <a:solidFill>
                <a:schemeClr val="lt1"/>
              </a:solidFill>
            </a:endParaRPr>
          </a:p>
          <a:p>
            <a:pPr indent="-298450" lvl="0" marL="457200" rtl="0" algn="l">
              <a:lnSpc>
                <a:spcPct val="115000"/>
              </a:lnSpc>
              <a:spcBef>
                <a:spcPts val="0"/>
              </a:spcBef>
              <a:spcAft>
                <a:spcPts val="0"/>
              </a:spcAft>
              <a:buClr>
                <a:schemeClr val="lt1"/>
              </a:buClr>
              <a:buSzPts val="1100"/>
              <a:buAutoNum type="arabicPeriod"/>
            </a:pPr>
            <a:r>
              <a:rPr b="1" lang="en" sz="1100">
                <a:solidFill>
                  <a:schemeClr val="lt1"/>
                </a:solidFill>
              </a:rPr>
              <a:t>Modular Architecture:</a:t>
            </a:r>
            <a:br>
              <a:rPr b="1" lang="en" sz="1100">
                <a:solidFill>
                  <a:schemeClr val="lt1"/>
                </a:solidFill>
              </a:rPr>
            </a:br>
            <a:r>
              <a:rPr lang="en" sz="1100">
                <a:solidFill>
                  <a:schemeClr val="lt1"/>
                </a:solidFill>
              </a:rPr>
              <a:t> Clear separation between ingestion, storage, transformation, and reporting.</a:t>
            </a:r>
            <a:endParaRPr sz="1100">
              <a:solidFill>
                <a:schemeClr val="lt1"/>
              </a:solidFill>
            </a:endParaRPr>
          </a:p>
        </p:txBody>
      </p:sp>
      <p:sp>
        <p:nvSpPr>
          <p:cNvPr id="1431" name="Google Shape;1431;p96"/>
          <p:cNvSpPr txBox="1"/>
          <p:nvPr/>
        </p:nvSpPr>
        <p:spPr>
          <a:xfrm>
            <a:off x="4706475" y="877775"/>
            <a:ext cx="3000000" cy="346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lt1"/>
                </a:solidFill>
              </a:rPr>
              <a:t>❌ Cons</a:t>
            </a:r>
            <a:endParaRPr b="1" i="1" sz="1300">
              <a:solidFill>
                <a:schemeClr val="lt1"/>
              </a:solidFill>
            </a:endParaRPr>
          </a:p>
          <a:p>
            <a:pPr indent="-298450" lvl="0" marL="457200" rtl="0" algn="l">
              <a:lnSpc>
                <a:spcPct val="115000"/>
              </a:lnSpc>
              <a:spcBef>
                <a:spcPts val="1200"/>
              </a:spcBef>
              <a:spcAft>
                <a:spcPts val="0"/>
              </a:spcAft>
              <a:buClr>
                <a:schemeClr val="lt1"/>
              </a:buClr>
              <a:buSzPts val="1100"/>
              <a:buAutoNum type="arabicPeriod"/>
            </a:pPr>
            <a:r>
              <a:rPr b="1" lang="en" sz="1100">
                <a:solidFill>
                  <a:schemeClr val="lt1"/>
                </a:solidFill>
              </a:rPr>
              <a:t>Limited Real-Time Capability:</a:t>
            </a:r>
            <a:br>
              <a:rPr b="1" lang="en" sz="1100">
                <a:solidFill>
                  <a:schemeClr val="lt1"/>
                </a:solidFill>
              </a:rPr>
            </a:br>
            <a:r>
              <a:rPr lang="en" sz="1100">
                <a:solidFill>
                  <a:schemeClr val="lt1"/>
                </a:solidFill>
              </a:rPr>
              <a:t> Since the flow is batch-based, it’s not ideal for use cases needing real-time data.</a:t>
            </a:r>
            <a:br>
              <a:rPr lang="en" sz="1100">
                <a:solidFill>
                  <a:schemeClr val="lt1"/>
                </a:solidFill>
              </a:rPr>
            </a:br>
            <a:endParaRPr sz="1100">
              <a:solidFill>
                <a:schemeClr val="lt1"/>
              </a:solidFill>
            </a:endParaRPr>
          </a:p>
          <a:p>
            <a:pPr indent="-298450" lvl="0" marL="457200" rtl="0" algn="l">
              <a:lnSpc>
                <a:spcPct val="115000"/>
              </a:lnSpc>
              <a:spcBef>
                <a:spcPts val="0"/>
              </a:spcBef>
              <a:spcAft>
                <a:spcPts val="0"/>
              </a:spcAft>
              <a:buClr>
                <a:schemeClr val="lt1"/>
              </a:buClr>
              <a:buSzPts val="1100"/>
              <a:buAutoNum type="arabicPeriod"/>
            </a:pPr>
            <a:r>
              <a:rPr b="1" lang="en" sz="1100">
                <a:solidFill>
                  <a:schemeClr val="lt1"/>
                </a:solidFill>
              </a:rPr>
              <a:t>Operational Overhead:</a:t>
            </a:r>
            <a:br>
              <a:rPr b="1" lang="en" sz="1100">
                <a:solidFill>
                  <a:schemeClr val="lt1"/>
                </a:solidFill>
              </a:rPr>
            </a:br>
            <a:r>
              <a:rPr lang="en" sz="1100">
                <a:solidFill>
                  <a:schemeClr val="lt1"/>
                </a:solidFill>
              </a:rPr>
              <a:t> Requires managing multiple components (Airbyte, Cloud Storage, Airflow, dbt) which can add maintenance complexity.</a:t>
            </a:r>
            <a:br>
              <a:rPr lang="en" sz="1100">
                <a:solidFill>
                  <a:schemeClr val="lt1"/>
                </a:solidFill>
              </a:rPr>
            </a:br>
            <a:endParaRPr sz="1100">
              <a:solidFill>
                <a:schemeClr val="lt1"/>
              </a:solidFill>
            </a:endParaRPr>
          </a:p>
          <a:p>
            <a:pPr indent="-298450" lvl="0" marL="457200" rtl="0" algn="l">
              <a:lnSpc>
                <a:spcPct val="115000"/>
              </a:lnSpc>
              <a:spcBef>
                <a:spcPts val="0"/>
              </a:spcBef>
              <a:spcAft>
                <a:spcPts val="0"/>
              </a:spcAft>
              <a:buClr>
                <a:schemeClr val="lt1"/>
              </a:buClr>
              <a:buSzPts val="1100"/>
              <a:buAutoNum type="arabicPeriod"/>
            </a:pPr>
            <a:r>
              <a:rPr b="1" lang="en" sz="1100">
                <a:solidFill>
                  <a:schemeClr val="lt1"/>
                </a:solidFill>
              </a:rPr>
              <a:t>Data Quality Risk:</a:t>
            </a:r>
            <a:br>
              <a:rPr b="1" lang="en" sz="1100">
                <a:solidFill>
                  <a:schemeClr val="lt1"/>
                </a:solidFill>
              </a:rPr>
            </a:br>
            <a:r>
              <a:rPr lang="en" sz="1100">
                <a:solidFill>
                  <a:schemeClr val="lt1"/>
                </a:solidFill>
              </a:rPr>
              <a:t> Without proper monitoring or validation, inconsistent source data might propagate through all layers.</a:t>
            </a:r>
            <a:endParaRPr sz="11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 AGENDA">
  <a:themeElements>
    <a:clrScheme name="Simple Light">
      <a:dk1>
        <a:srgbClr val="E9E4DB"/>
      </a:dk1>
      <a:lt1>
        <a:srgbClr val="131313"/>
      </a:lt1>
      <a:dk2>
        <a:srgbClr val="E96A64"/>
      </a:dk2>
      <a:lt2>
        <a:srgbClr val="299F9C"/>
      </a:lt2>
      <a:accent1>
        <a:srgbClr val="C0534D"/>
      </a:accent1>
      <a:accent2>
        <a:srgbClr val="207D7B"/>
      </a:accent2>
      <a:accent3>
        <a:srgbClr val="6E9960"/>
      </a:accent3>
      <a:accent4>
        <a:srgbClr val="444746"/>
      </a:accent4>
      <a:accent5>
        <a:srgbClr val="CDC7B9"/>
      </a:accent5>
      <a:accent6>
        <a:srgbClr val="F5F5F5"/>
      </a:accent6>
      <a:hlink>
        <a:srgbClr val="577D4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roduct demo | Human focus">
  <a:themeElements>
    <a:clrScheme name="Simple Light">
      <a:dk1>
        <a:srgbClr val="3C4043"/>
      </a:dk1>
      <a:lt1>
        <a:srgbClr val="000000"/>
      </a:lt1>
      <a:dk2>
        <a:srgbClr val="F4F4F4"/>
      </a:dk2>
      <a:lt2>
        <a:srgbClr val="FFFFFF"/>
      </a:lt2>
      <a:accent1>
        <a:srgbClr val="FDD198"/>
      </a:accent1>
      <a:accent2>
        <a:srgbClr val="F4F4F4"/>
      </a:accent2>
      <a:accent3>
        <a:srgbClr val="B7B7B7"/>
      </a:accent3>
      <a:accent4>
        <a:srgbClr val="FFA767"/>
      </a:accent4>
      <a:accent5>
        <a:srgbClr val="FFF2DC"/>
      </a:accent5>
      <a:accent6>
        <a:srgbClr val="F0C894"/>
      </a:accent6>
      <a:hlink>
        <a:srgbClr val="CAA97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